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1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B3D5408" w14:textId="41B9E00A" w:rsidR="00117AA8" w:rsidRDefault="00A509F3" w:rsidP="00C226B2">
      <w:pPr>
        <w:pStyle w:val="Cover1title"/>
        <w:outlineLvl w:val="9"/>
      </w:pPr>
      <w:r>
        <w:t>Safe System Assessment Report</w:t>
      </w:r>
    </w:p>
    <w:p w14:paraId="1E332F8D" w14:textId="0CFA6BF6" w:rsidR="00631789" w:rsidRDefault="00D31952" w:rsidP="00D31952">
      <w:pPr>
        <w:pStyle w:val="Cover2subtitle"/>
        <w:spacing w:after="240"/>
      </w:pPr>
      <w:r>
        <w:fldChar w:fldCharType="begin">
          <w:ffData>
            <w:name w:val="Text22"/>
            <w:enabled/>
            <w:calcOnExit w:val="0"/>
            <w:textInput>
              <w:default w:val="Project Name"/>
            </w:textInput>
          </w:ffData>
        </w:fldChar>
      </w:r>
      <w:bookmarkStart w:id="0" w:name="Text22"/>
      <w:r>
        <w:instrText xml:space="preserve"> FORMTEXT </w:instrText>
      </w:r>
      <w:r>
        <w:fldChar w:fldCharType="separate"/>
      </w:r>
      <w:r>
        <w:rPr>
          <w:noProof/>
        </w:rPr>
        <w:t>Project Name</w:t>
      </w:r>
      <w:r>
        <w:fldChar w:fldCharType="end"/>
      </w:r>
      <w:bookmarkEnd w:id="0"/>
    </w:p>
    <w:p w14:paraId="7B3D540A" w14:textId="09ABE9DF" w:rsidR="00C50278" w:rsidRDefault="007860FF" w:rsidP="00D31952">
      <w:pPr>
        <w:pStyle w:val="Cover2subtitle"/>
        <w:spacing w:after="240"/>
      </w:pPr>
      <w:sdt>
        <w:sdtPr>
          <w:id w:val="964464249"/>
          <w:placeholder>
            <w:docPart w:val="F90117AB15794933A5F9EDCD2848FE84"/>
          </w:placeholder>
          <w:showingPlcHdr/>
          <w:date w:fullDate="2024-05-01T00:00:00Z">
            <w:dateFormat w:val="d MMMM yyyy"/>
            <w:lid w:val="en-AU"/>
            <w:storeMappedDataAs w:val="dateTime"/>
            <w:calendar w:val="gregorian"/>
          </w:date>
        </w:sdtPr>
        <w:sdtEndPr/>
        <w:sdtContent>
          <w:r w:rsidR="00D31952" w:rsidRPr="00A069D5">
            <w:rPr>
              <w:rStyle w:val="PlaceholderText"/>
            </w:rPr>
            <w:t xml:space="preserve">Click or tap to enter </w:t>
          </w:r>
          <w:r w:rsidR="00D31952">
            <w:rPr>
              <w:rStyle w:val="PlaceholderText"/>
            </w:rPr>
            <w:t>report</w:t>
          </w:r>
          <w:r w:rsidR="00D31952" w:rsidRPr="00A069D5">
            <w:rPr>
              <w:rStyle w:val="PlaceholderText"/>
            </w:rPr>
            <w:t xml:space="preserve"> date.</w:t>
          </w:r>
        </w:sdtContent>
      </w:sdt>
    </w:p>
    <w:p w14:paraId="02114BFB" w14:textId="15D78C08" w:rsidR="00631789" w:rsidRDefault="00631789" w:rsidP="00631789">
      <w:pPr>
        <w:pStyle w:val="BodyText"/>
      </w:pPr>
      <w:r>
        <w:t>Prepared for:</w:t>
      </w:r>
    </w:p>
    <w:p w14:paraId="4F230257" w14:textId="694377BF" w:rsidR="00631789" w:rsidRDefault="00631789" w:rsidP="00631789">
      <w:pPr>
        <w:pStyle w:val="BodyText"/>
      </w:pPr>
      <w:r>
        <w:fldChar w:fldCharType="begin">
          <w:ffData>
            <w:name w:val="Text1"/>
            <w:enabled/>
            <w:calcOnExit w:val="0"/>
            <w:textInput>
              <w:default w:val="Enter the client organisation"/>
            </w:textInput>
          </w:ffData>
        </w:fldChar>
      </w:r>
      <w:bookmarkStart w:id="1" w:name="Text1"/>
      <w:r>
        <w:instrText xml:space="preserve"> FORMTEXT </w:instrText>
      </w:r>
      <w:r>
        <w:fldChar w:fldCharType="separate"/>
      </w:r>
      <w:r>
        <w:rPr>
          <w:noProof/>
        </w:rPr>
        <w:t>Enter the client organisation</w:t>
      </w:r>
      <w:r>
        <w:fldChar w:fldCharType="end"/>
      </w:r>
      <w:bookmarkEnd w:id="1"/>
    </w:p>
    <w:p w14:paraId="0D1DB247" w14:textId="77777777" w:rsidR="00631789" w:rsidRDefault="00631789" w:rsidP="00631789">
      <w:pPr>
        <w:pStyle w:val="BodyText"/>
      </w:pPr>
      <w:r>
        <w:t>By:</w:t>
      </w:r>
    </w:p>
    <w:p w14:paraId="7B3D540B" w14:textId="77777777" w:rsidR="00FC7935" w:rsidRDefault="00631789" w:rsidP="00A136F1">
      <w:pPr>
        <w:pStyle w:val="BodyText"/>
        <w:spacing w:after="240"/>
      </w:pPr>
      <w:r>
        <w:fldChar w:fldCharType="begin">
          <w:ffData>
            <w:name w:val=""/>
            <w:enabled/>
            <w:calcOnExit w:val="0"/>
            <w:textInput>
              <w:default w:val="Enter the organisation commissioned to undertake the SSA"/>
            </w:textInput>
          </w:ffData>
        </w:fldChar>
      </w:r>
      <w:r>
        <w:instrText xml:space="preserve"> FORMTEXT </w:instrText>
      </w:r>
      <w:r>
        <w:fldChar w:fldCharType="separate"/>
      </w:r>
      <w:r>
        <w:rPr>
          <w:noProof/>
        </w:rPr>
        <w:t>Enter the organisation commissioned to undertake the SSA</w:t>
      </w:r>
      <w:r>
        <w:fldChar w:fldCharType="end"/>
      </w:r>
    </w:p>
    <w:tbl>
      <w:tblPr>
        <w:tblStyle w:val="Commentary"/>
        <w:tblW w:w="0" w:type="auto"/>
        <w:tblLook w:val="04A0" w:firstRow="1" w:lastRow="0" w:firstColumn="1" w:lastColumn="0" w:noHBand="0" w:noVBand="1"/>
      </w:tblPr>
      <w:tblGrid>
        <w:gridCol w:w="9722"/>
      </w:tblGrid>
      <w:tr w:rsidR="00A136F1" w:rsidRPr="00A136F1" w14:paraId="6F67B143" w14:textId="77777777" w:rsidTr="00D31952">
        <w:trPr>
          <w:trHeight w:val="1918"/>
        </w:trPr>
        <w:tc>
          <w:tcPr>
            <w:tcW w:w="9722" w:type="dxa"/>
          </w:tcPr>
          <w:p w14:paraId="573D052D" w14:textId="77777777" w:rsidR="00A136F1" w:rsidRPr="00D31952" w:rsidRDefault="00A136F1" w:rsidP="00D31952">
            <w:pPr>
              <w:pStyle w:val="BodyText"/>
              <w:rPr>
                <w:rStyle w:val="BodyTextbold"/>
              </w:rPr>
            </w:pPr>
            <w:r w:rsidRPr="00D31952">
              <w:rPr>
                <w:rStyle w:val="BodyTextbold"/>
              </w:rPr>
              <w:t>How to use this document</w:t>
            </w:r>
          </w:p>
          <w:p w14:paraId="085C8485" w14:textId="4FE501FA" w:rsidR="00A136F1" w:rsidRDefault="00A136F1" w:rsidP="00A136F1">
            <w:pPr>
              <w:pStyle w:val="ListB1dotonly"/>
            </w:pPr>
            <w:r>
              <w:t>Enter the</w:t>
            </w:r>
            <w:r w:rsidR="007860FF">
              <w:t xml:space="preserve"> project name and</w:t>
            </w:r>
            <w:r>
              <w:t xml:space="preserve"> date of the report in the above space provided.</w:t>
            </w:r>
          </w:p>
          <w:p w14:paraId="73F90004" w14:textId="0B6633DE" w:rsidR="00A136F1" w:rsidRDefault="00A136F1" w:rsidP="00A136F1">
            <w:pPr>
              <w:pStyle w:val="ListB1dotonly"/>
            </w:pPr>
            <w:r>
              <w:t>Use</w:t>
            </w:r>
            <w:r w:rsidR="006128A0">
              <w:t xml:space="preserve"> </w:t>
            </w:r>
            <w:r w:rsidR="003C6F55">
              <w:t xml:space="preserve">the </w:t>
            </w:r>
            <w:r w:rsidR="003C6F55">
              <w:fldChar w:fldCharType="begin">
                <w:ffData>
                  <w:name w:val="Text20"/>
                  <w:enabled/>
                  <w:calcOnExit w:val="0"/>
                  <w:textInput>
                    <w:default w:val="grey text boxes"/>
                  </w:textInput>
                </w:ffData>
              </w:fldChar>
            </w:r>
            <w:bookmarkStart w:id="2" w:name="Text20"/>
            <w:r w:rsidR="003C6F55">
              <w:instrText xml:space="preserve"> FORMTEXT </w:instrText>
            </w:r>
            <w:r w:rsidR="003C6F55">
              <w:fldChar w:fldCharType="separate"/>
            </w:r>
            <w:r w:rsidR="003C6F55">
              <w:rPr>
                <w:noProof/>
              </w:rPr>
              <w:t>grey text boxes</w:t>
            </w:r>
            <w:r w:rsidR="003C6F55">
              <w:fldChar w:fldCharType="end"/>
            </w:r>
            <w:bookmarkEnd w:id="2"/>
            <w:r>
              <w:t xml:space="preserve"> provided to enter project information.</w:t>
            </w:r>
          </w:p>
          <w:p w14:paraId="78BCE94E" w14:textId="77777777" w:rsidR="00D31952" w:rsidRDefault="00A136F1" w:rsidP="00A136F1">
            <w:pPr>
              <w:pStyle w:val="ListB1dotonly"/>
            </w:pPr>
            <w:r>
              <w:t xml:space="preserve">Commentary boxes </w:t>
            </w:r>
            <w:r w:rsidR="006128A0">
              <w:t xml:space="preserve">like this one </w:t>
            </w:r>
            <w:r>
              <w:t>have been utilised to provide guidance</w:t>
            </w:r>
            <w:r w:rsidR="006128A0">
              <w:t>.</w:t>
            </w:r>
          </w:p>
          <w:p w14:paraId="3E056104" w14:textId="1D8E576E" w:rsidR="00A136F1" w:rsidRPr="00A136F1" w:rsidRDefault="006128A0" w:rsidP="00A136F1">
            <w:pPr>
              <w:pStyle w:val="ListB1dotonly"/>
            </w:pPr>
            <w:r w:rsidRPr="00D31952">
              <w:rPr>
                <w:rStyle w:val="BodyTextbold"/>
              </w:rPr>
              <w:t>Delete all commentary boxes once report is complete</w:t>
            </w:r>
            <w:r>
              <w:t>.</w:t>
            </w:r>
          </w:p>
        </w:tc>
      </w:tr>
    </w:tbl>
    <w:p w14:paraId="7B3D540C" w14:textId="77777777" w:rsidR="00EF079F" w:rsidRPr="00CE6618" w:rsidRDefault="00EF079F" w:rsidP="00627EC8">
      <w:pPr>
        <w:pStyle w:val="BodyText"/>
        <w:ind w:right="-888"/>
        <w:rPr>
          <w:b/>
          <w:color w:val="FFFFFF"/>
          <w:sz w:val="44"/>
          <w:szCs w:val="44"/>
        </w:rPr>
        <w:sectPr w:rsidR="00EF079F" w:rsidRPr="00CE6618" w:rsidSect="00D31952">
          <w:headerReference w:type="default" r:id="rId13"/>
          <w:footerReference w:type="even" r:id="rId14"/>
          <w:footerReference w:type="default" r:id="rId15"/>
          <w:pgSz w:w="11906" w:h="16838" w:code="9"/>
          <w:pgMar w:top="8931" w:right="1418" w:bottom="1797" w:left="720" w:header="454" w:footer="454" w:gutter="0"/>
          <w:cols w:space="708"/>
          <w:titlePg/>
          <w:docGrid w:linePitch="360"/>
        </w:sectPr>
      </w:pPr>
    </w:p>
    <w:p w14:paraId="38ED7276" w14:textId="77777777" w:rsidR="004B0B84" w:rsidRDefault="004B0B84" w:rsidP="004B0B84">
      <w:pPr>
        <w:pStyle w:val="HeadingPartChapter"/>
      </w:pPr>
      <w:bookmarkStart w:id="3" w:name="_Toc175727641"/>
      <w:r>
        <w:t>Executive Summary</w:t>
      </w:r>
      <w:bookmarkEnd w:id="3"/>
    </w:p>
    <w:tbl>
      <w:tblPr>
        <w:tblStyle w:val="Commentary"/>
        <w:tblW w:w="0" w:type="auto"/>
        <w:tblLook w:val="04A0" w:firstRow="1" w:lastRow="0" w:firstColumn="1" w:lastColumn="0" w:noHBand="0" w:noVBand="1"/>
      </w:tblPr>
      <w:tblGrid>
        <w:gridCol w:w="9024"/>
      </w:tblGrid>
      <w:tr w:rsidR="00195709" w:rsidRPr="00195709" w14:paraId="721BD338" w14:textId="77777777" w:rsidTr="00195709">
        <w:tc>
          <w:tcPr>
            <w:tcW w:w="9024" w:type="dxa"/>
          </w:tcPr>
          <w:p w14:paraId="6236F9D9" w14:textId="7065D57C" w:rsidR="00195709" w:rsidRPr="00195709" w:rsidRDefault="00195709" w:rsidP="00356693">
            <w:pPr>
              <w:pStyle w:val="BodyText"/>
            </w:pPr>
            <w:r w:rsidRPr="00195709">
              <w:t>Provide a summary of the key aspects of the assessment here.</w:t>
            </w:r>
          </w:p>
        </w:tc>
      </w:tr>
    </w:tbl>
    <w:p w14:paraId="0BDC91DC" w14:textId="19F748C3" w:rsidR="004B0B84" w:rsidRDefault="00195709" w:rsidP="004B0B84">
      <w:pPr>
        <w:pStyle w:val="BodyText"/>
      </w:pPr>
      <w:r w:rsidRPr="002010DF">
        <w:fldChar w:fldCharType="begin">
          <w:ffData>
            <w:name w:val="Text21"/>
            <w:enabled/>
            <w:calcOnExit w:val="0"/>
            <w:textInput>
              <w:default w:val="Type here"/>
            </w:textInput>
          </w:ffData>
        </w:fldChar>
      </w:r>
      <w:r w:rsidRPr="002010DF">
        <w:instrText xml:space="preserve"> FORMTEXT </w:instrText>
      </w:r>
      <w:r w:rsidRPr="002010DF">
        <w:fldChar w:fldCharType="separate"/>
      </w:r>
      <w:r w:rsidRPr="002010DF">
        <w:t>Type here</w:t>
      </w:r>
      <w:r w:rsidRPr="002010DF">
        <w:fldChar w:fldCharType="end"/>
      </w:r>
    </w:p>
    <w:p w14:paraId="1AB42887" w14:textId="77777777" w:rsidR="00195709" w:rsidRDefault="00195709" w:rsidP="004B0B84">
      <w:pPr>
        <w:pStyle w:val="BodyText"/>
      </w:pPr>
    </w:p>
    <w:p w14:paraId="35AEAC59" w14:textId="77777777" w:rsidR="004B0B84" w:rsidRPr="004B0B84" w:rsidRDefault="004B0B84" w:rsidP="004B0B84">
      <w:pPr>
        <w:pStyle w:val="BodyText"/>
        <w:sectPr w:rsidR="004B0B84" w:rsidRPr="004B0B84" w:rsidSect="00AD7634">
          <w:headerReference w:type="default" r:id="rId16"/>
          <w:footerReference w:type="default" r:id="rId17"/>
          <w:pgSz w:w="11906" w:h="16838" w:code="9"/>
          <w:pgMar w:top="1418" w:right="1418" w:bottom="1418" w:left="1418" w:header="454" w:footer="454" w:gutter="0"/>
          <w:pgNumType w:fmt="lowerRoman" w:start="1"/>
          <w:cols w:space="708"/>
          <w:docGrid w:linePitch="360"/>
        </w:sectPr>
      </w:pPr>
    </w:p>
    <w:p w14:paraId="7B3D5410" w14:textId="77777777" w:rsidR="00376A0A" w:rsidRPr="00CE6618" w:rsidRDefault="00376A0A" w:rsidP="00C226B2">
      <w:pPr>
        <w:pStyle w:val="HeadingContents"/>
        <w:outlineLvl w:val="0"/>
      </w:pPr>
      <w:r w:rsidRPr="00CE6618">
        <w:lastRenderedPageBreak/>
        <w:t>Contents</w:t>
      </w:r>
    </w:p>
    <w:p w14:paraId="35E698D3" w14:textId="3318BBEC" w:rsidR="007376DE" w:rsidRDefault="00172FEB">
      <w:pPr>
        <w:pStyle w:val="TOC1"/>
        <w:rPr>
          <w:rFonts w:asciiTheme="minorHAnsi" w:eastAsiaTheme="minorEastAsia" w:hAnsiTheme="minorHAnsi" w:cstheme="minorBidi"/>
          <w:b w:val="0"/>
          <w:kern w:val="2"/>
          <w:sz w:val="22"/>
          <w:szCs w:val="22"/>
          <w14:ligatures w14:val="standardContextual"/>
        </w:rPr>
      </w:pPr>
      <w:r w:rsidRPr="00CE6618">
        <w:fldChar w:fldCharType="begin"/>
      </w:r>
      <w:r w:rsidRPr="00CE6618">
        <w:instrText xml:space="preserve"> TOC \o "2-3" \h \z \t "Heading 1,1,Heading (Part / Chapter),1" </w:instrText>
      </w:r>
      <w:r w:rsidRPr="00CE6618">
        <w:fldChar w:fldCharType="separate"/>
      </w:r>
      <w:hyperlink w:anchor="_Toc175727641" w:history="1">
        <w:r w:rsidR="007376DE" w:rsidRPr="0059631E">
          <w:rPr>
            <w:rStyle w:val="Hyperlink"/>
          </w:rPr>
          <w:t>Executive Summary</w:t>
        </w:r>
        <w:r w:rsidR="007376DE">
          <w:rPr>
            <w:webHidden/>
          </w:rPr>
          <w:tab/>
        </w:r>
        <w:r w:rsidR="007376DE">
          <w:rPr>
            <w:webHidden/>
          </w:rPr>
          <w:fldChar w:fldCharType="begin"/>
        </w:r>
        <w:r w:rsidR="007376DE">
          <w:rPr>
            <w:webHidden/>
          </w:rPr>
          <w:instrText xml:space="preserve"> PAGEREF _Toc175727641 \h </w:instrText>
        </w:r>
        <w:r w:rsidR="007376DE">
          <w:rPr>
            <w:webHidden/>
          </w:rPr>
        </w:r>
        <w:r w:rsidR="007376DE">
          <w:rPr>
            <w:webHidden/>
          </w:rPr>
          <w:fldChar w:fldCharType="separate"/>
        </w:r>
        <w:r w:rsidR="007376DE">
          <w:rPr>
            <w:webHidden/>
          </w:rPr>
          <w:t>i</w:t>
        </w:r>
        <w:r w:rsidR="007376DE">
          <w:rPr>
            <w:webHidden/>
          </w:rPr>
          <w:fldChar w:fldCharType="end"/>
        </w:r>
      </w:hyperlink>
    </w:p>
    <w:p w14:paraId="6A81B18A" w14:textId="13C6256C"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42" w:history="1">
        <w:r w:rsidRPr="0059631E">
          <w:rPr>
            <w:rStyle w:val="Hyperlink"/>
          </w:rPr>
          <w:t>Road Safety Evaluation Document Control Sheet</w:t>
        </w:r>
        <w:r>
          <w:rPr>
            <w:webHidden/>
          </w:rPr>
          <w:tab/>
        </w:r>
        <w:r>
          <w:rPr>
            <w:webHidden/>
          </w:rPr>
          <w:fldChar w:fldCharType="begin"/>
        </w:r>
        <w:r>
          <w:rPr>
            <w:webHidden/>
          </w:rPr>
          <w:instrText xml:space="preserve"> PAGEREF _Toc175727642 \h </w:instrText>
        </w:r>
        <w:r>
          <w:rPr>
            <w:webHidden/>
          </w:rPr>
        </w:r>
        <w:r>
          <w:rPr>
            <w:webHidden/>
          </w:rPr>
          <w:fldChar w:fldCharType="separate"/>
        </w:r>
        <w:r>
          <w:rPr>
            <w:webHidden/>
          </w:rPr>
          <w:t>iv</w:t>
        </w:r>
        <w:r>
          <w:rPr>
            <w:webHidden/>
          </w:rPr>
          <w:fldChar w:fldCharType="end"/>
        </w:r>
      </w:hyperlink>
    </w:p>
    <w:p w14:paraId="0C84E1A3" w14:textId="23D6705C"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43" w:history="1">
        <w:r w:rsidRPr="0059631E">
          <w:rPr>
            <w:rStyle w:val="Hyperlink"/>
          </w:rPr>
          <w:t>1</w:t>
        </w:r>
        <w:r>
          <w:rPr>
            <w:rFonts w:asciiTheme="minorHAnsi" w:eastAsiaTheme="minorEastAsia" w:hAnsiTheme="minorHAnsi" w:cstheme="minorBidi"/>
            <w:b w:val="0"/>
            <w:kern w:val="2"/>
            <w:sz w:val="22"/>
            <w:szCs w:val="22"/>
            <w14:ligatures w14:val="standardContextual"/>
          </w:rPr>
          <w:tab/>
        </w:r>
        <w:r w:rsidRPr="0059631E">
          <w:rPr>
            <w:rStyle w:val="Hyperlink"/>
          </w:rPr>
          <w:t>Introduction</w:t>
        </w:r>
        <w:r>
          <w:rPr>
            <w:webHidden/>
          </w:rPr>
          <w:tab/>
        </w:r>
        <w:r>
          <w:rPr>
            <w:webHidden/>
          </w:rPr>
          <w:fldChar w:fldCharType="begin"/>
        </w:r>
        <w:r>
          <w:rPr>
            <w:webHidden/>
          </w:rPr>
          <w:instrText xml:space="preserve"> PAGEREF _Toc175727643 \h </w:instrText>
        </w:r>
        <w:r>
          <w:rPr>
            <w:webHidden/>
          </w:rPr>
        </w:r>
        <w:r>
          <w:rPr>
            <w:webHidden/>
          </w:rPr>
          <w:fldChar w:fldCharType="separate"/>
        </w:r>
        <w:r>
          <w:rPr>
            <w:webHidden/>
          </w:rPr>
          <w:t>1</w:t>
        </w:r>
        <w:r>
          <w:rPr>
            <w:webHidden/>
          </w:rPr>
          <w:fldChar w:fldCharType="end"/>
        </w:r>
      </w:hyperlink>
    </w:p>
    <w:p w14:paraId="60D0F045" w14:textId="1A98B052" w:rsidR="007376DE" w:rsidRDefault="007376DE">
      <w:pPr>
        <w:pStyle w:val="TOC2"/>
        <w:rPr>
          <w:rFonts w:asciiTheme="minorHAnsi" w:eastAsiaTheme="minorEastAsia" w:hAnsiTheme="minorHAnsi" w:cstheme="minorBidi"/>
          <w:kern w:val="2"/>
          <w:sz w:val="22"/>
          <w:szCs w:val="22"/>
          <w14:ligatures w14:val="standardContextual"/>
        </w:rPr>
      </w:pPr>
      <w:hyperlink w:anchor="_Toc175727644" w:history="1">
        <w:r w:rsidRPr="0059631E">
          <w:rPr>
            <w:rStyle w:val="Hyperlink"/>
          </w:rPr>
          <w:t>1.1</w:t>
        </w:r>
        <w:r>
          <w:rPr>
            <w:rFonts w:asciiTheme="minorHAnsi" w:eastAsiaTheme="minorEastAsia" w:hAnsiTheme="minorHAnsi" w:cstheme="minorBidi"/>
            <w:kern w:val="2"/>
            <w:sz w:val="22"/>
            <w:szCs w:val="22"/>
            <w14:ligatures w14:val="standardContextual"/>
          </w:rPr>
          <w:tab/>
        </w:r>
        <w:r w:rsidRPr="0059631E">
          <w:rPr>
            <w:rStyle w:val="Hyperlink"/>
          </w:rPr>
          <w:t>Purpose of this report</w:t>
        </w:r>
        <w:r>
          <w:rPr>
            <w:webHidden/>
          </w:rPr>
          <w:tab/>
        </w:r>
        <w:r>
          <w:rPr>
            <w:webHidden/>
          </w:rPr>
          <w:fldChar w:fldCharType="begin"/>
        </w:r>
        <w:r>
          <w:rPr>
            <w:webHidden/>
          </w:rPr>
          <w:instrText xml:space="preserve"> PAGEREF _Toc175727644 \h </w:instrText>
        </w:r>
        <w:r>
          <w:rPr>
            <w:webHidden/>
          </w:rPr>
        </w:r>
        <w:r>
          <w:rPr>
            <w:webHidden/>
          </w:rPr>
          <w:fldChar w:fldCharType="separate"/>
        </w:r>
        <w:r>
          <w:rPr>
            <w:webHidden/>
          </w:rPr>
          <w:t>1</w:t>
        </w:r>
        <w:r>
          <w:rPr>
            <w:webHidden/>
          </w:rPr>
          <w:fldChar w:fldCharType="end"/>
        </w:r>
      </w:hyperlink>
    </w:p>
    <w:p w14:paraId="4A9E80E6" w14:textId="5CE0FE83" w:rsidR="007376DE" w:rsidRDefault="007376DE">
      <w:pPr>
        <w:pStyle w:val="TOC2"/>
        <w:rPr>
          <w:rFonts w:asciiTheme="minorHAnsi" w:eastAsiaTheme="minorEastAsia" w:hAnsiTheme="minorHAnsi" w:cstheme="minorBidi"/>
          <w:kern w:val="2"/>
          <w:sz w:val="22"/>
          <w:szCs w:val="22"/>
          <w14:ligatures w14:val="standardContextual"/>
        </w:rPr>
      </w:pPr>
      <w:hyperlink w:anchor="_Toc175727645" w:history="1">
        <w:r w:rsidRPr="0059631E">
          <w:rPr>
            <w:rStyle w:val="Hyperlink"/>
          </w:rPr>
          <w:t>1.2</w:t>
        </w:r>
        <w:r>
          <w:rPr>
            <w:rFonts w:asciiTheme="minorHAnsi" w:eastAsiaTheme="minorEastAsia" w:hAnsiTheme="minorHAnsi" w:cstheme="minorBidi"/>
            <w:kern w:val="2"/>
            <w:sz w:val="22"/>
            <w:szCs w:val="22"/>
            <w14:ligatures w14:val="standardContextual"/>
          </w:rPr>
          <w:tab/>
        </w:r>
        <w:r w:rsidRPr="0059631E">
          <w:rPr>
            <w:rStyle w:val="Hyperlink"/>
          </w:rPr>
          <w:t>Safe System Approach</w:t>
        </w:r>
        <w:r>
          <w:rPr>
            <w:webHidden/>
          </w:rPr>
          <w:tab/>
        </w:r>
        <w:r>
          <w:rPr>
            <w:webHidden/>
          </w:rPr>
          <w:fldChar w:fldCharType="begin"/>
        </w:r>
        <w:r>
          <w:rPr>
            <w:webHidden/>
          </w:rPr>
          <w:instrText xml:space="preserve"> PAGEREF _Toc175727645 \h </w:instrText>
        </w:r>
        <w:r>
          <w:rPr>
            <w:webHidden/>
          </w:rPr>
        </w:r>
        <w:r>
          <w:rPr>
            <w:webHidden/>
          </w:rPr>
          <w:fldChar w:fldCharType="separate"/>
        </w:r>
        <w:r>
          <w:rPr>
            <w:webHidden/>
          </w:rPr>
          <w:t>1</w:t>
        </w:r>
        <w:r>
          <w:rPr>
            <w:webHidden/>
          </w:rPr>
          <w:fldChar w:fldCharType="end"/>
        </w:r>
      </w:hyperlink>
    </w:p>
    <w:p w14:paraId="3DC3DEBB" w14:textId="5075BCE6" w:rsidR="007376DE" w:rsidRDefault="007376DE">
      <w:pPr>
        <w:pStyle w:val="TOC3"/>
        <w:rPr>
          <w:rFonts w:asciiTheme="minorHAnsi" w:eastAsiaTheme="minorEastAsia" w:hAnsiTheme="minorHAnsi" w:cstheme="minorBidi"/>
          <w:i w:val="0"/>
          <w:kern w:val="2"/>
          <w:sz w:val="22"/>
          <w:szCs w:val="22"/>
          <w14:ligatures w14:val="standardContextual"/>
        </w:rPr>
      </w:pPr>
      <w:hyperlink w:anchor="_Toc175727646" w:history="1">
        <w:r w:rsidRPr="0059631E">
          <w:rPr>
            <w:rStyle w:val="Hyperlink"/>
          </w:rPr>
          <w:t>1.2.1</w:t>
        </w:r>
        <w:r>
          <w:rPr>
            <w:rFonts w:asciiTheme="minorHAnsi" w:eastAsiaTheme="minorEastAsia" w:hAnsiTheme="minorHAnsi" w:cstheme="minorBidi"/>
            <w:i w:val="0"/>
            <w:kern w:val="2"/>
            <w:sz w:val="22"/>
            <w:szCs w:val="22"/>
            <w14:ligatures w14:val="standardContextual"/>
          </w:rPr>
          <w:tab/>
        </w:r>
        <w:r w:rsidRPr="0059631E">
          <w:rPr>
            <w:rStyle w:val="Hyperlink"/>
          </w:rPr>
          <w:t>Safe System impact speeds</w:t>
        </w:r>
        <w:r>
          <w:rPr>
            <w:webHidden/>
          </w:rPr>
          <w:tab/>
        </w:r>
        <w:r>
          <w:rPr>
            <w:webHidden/>
          </w:rPr>
          <w:fldChar w:fldCharType="begin"/>
        </w:r>
        <w:r>
          <w:rPr>
            <w:webHidden/>
          </w:rPr>
          <w:instrText xml:space="preserve"> PAGEREF _Toc175727646 \h </w:instrText>
        </w:r>
        <w:r>
          <w:rPr>
            <w:webHidden/>
          </w:rPr>
        </w:r>
        <w:r>
          <w:rPr>
            <w:webHidden/>
          </w:rPr>
          <w:fldChar w:fldCharType="separate"/>
        </w:r>
        <w:r>
          <w:rPr>
            <w:webHidden/>
          </w:rPr>
          <w:t>2</w:t>
        </w:r>
        <w:r>
          <w:rPr>
            <w:webHidden/>
          </w:rPr>
          <w:fldChar w:fldCharType="end"/>
        </w:r>
      </w:hyperlink>
    </w:p>
    <w:p w14:paraId="1E448A58" w14:textId="7326FA54" w:rsidR="007376DE" w:rsidRDefault="007376DE">
      <w:pPr>
        <w:pStyle w:val="TOC2"/>
        <w:rPr>
          <w:rFonts w:asciiTheme="minorHAnsi" w:eastAsiaTheme="minorEastAsia" w:hAnsiTheme="minorHAnsi" w:cstheme="minorBidi"/>
          <w:kern w:val="2"/>
          <w:sz w:val="22"/>
          <w:szCs w:val="22"/>
          <w14:ligatures w14:val="standardContextual"/>
        </w:rPr>
      </w:pPr>
      <w:hyperlink w:anchor="_Toc175727647" w:history="1">
        <w:r w:rsidRPr="0059631E">
          <w:rPr>
            <w:rStyle w:val="Hyperlink"/>
          </w:rPr>
          <w:t>1.3</w:t>
        </w:r>
        <w:r>
          <w:rPr>
            <w:rFonts w:asciiTheme="minorHAnsi" w:eastAsiaTheme="minorEastAsia" w:hAnsiTheme="minorHAnsi" w:cstheme="minorBidi"/>
            <w:kern w:val="2"/>
            <w:sz w:val="22"/>
            <w:szCs w:val="22"/>
            <w14:ligatures w14:val="standardContextual"/>
          </w:rPr>
          <w:tab/>
        </w:r>
        <w:r w:rsidRPr="0059631E">
          <w:rPr>
            <w:rStyle w:val="Hyperlink"/>
          </w:rPr>
          <w:t>Study area</w:t>
        </w:r>
        <w:r>
          <w:rPr>
            <w:webHidden/>
          </w:rPr>
          <w:tab/>
        </w:r>
        <w:r>
          <w:rPr>
            <w:webHidden/>
          </w:rPr>
          <w:fldChar w:fldCharType="begin"/>
        </w:r>
        <w:r>
          <w:rPr>
            <w:webHidden/>
          </w:rPr>
          <w:instrText xml:space="preserve"> PAGEREF _Toc175727647 \h </w:instrText>
        </w:r>
        <w:r>
          <w:rPr>
            <w:webHidden/>
          </w:rPr>
        </w:r>
        <w:r>
          <w:rPr>
            <w:webHidden/>
          </w:rPr>
          <w:fldChar w:fldCharType="separate"/>
        </w:r>
        <w:r>
          <w:rPr>
            <w:webHidden/>
          </w:rPr>
          <w:t>2</w:t>
        </w:r>
        <w:r>
          <w:rPr>
            <w:webHidden/>
          </w:rPr>
          <w:fldChar w:fldCharType="end"/>
        </w:r>
      </w:hyperlink>
    </w:p>
    <w:p w14:paraId="467C26B6" w14:textId="30ADA8CE"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48" w:history="1">
        <w:r w:rsidRPr="0059631E">
          <w:rPr>
            <w:rStyle w:val="Hyperlink"/>
          </w:rPr>
          <w:t>2</w:t>
        </w:r>
        <w:r>
          <w:rPr>
            <w:rFonts w:asciiTheme="minorHAnsi" w:eastAsiaTheme="minorEastAsia" w:hAnsiTheme="minorHAnsi" w:cstheme="minorBidi"/>
            <w:b w:val="0"/>
            <w:kern w:val="2"/>
            <w:sz w:val="22"/>
            <w:szCs w:val="22"/>
            <w14:ligatures w14:val="standardContextual"/>
          </w:rPr>
          <w:tab/>
        </w:r>
        <w:r w:rsidRPr="0059631E">
          <w:rPr>
            <w:rStyle w:val="Hyperlink"/>
          </w:rPr>
          <w:t>Assessment Details</w:t>
        </w:r>
        <w:r>
          <w:rPr>
            <w:webHidden/>
          </w:rPr>
          <w:tab/>
        </w:r>
        <w:r>
          <w:rPr>
            <w:webHidden/>
          </w:rPr>
          <w:fldChar w:fldCharType="begin"/>
        </w:r>
        <w:r>
          <w:rPr>
            <w:webHidden/>
          </w:rPr>
          <w:instrText xml:space="preserve"> PAGEREF _Toc175727648 \h </w:instrText>
        </w:r>
        <w:r>
          <w:rPr>
            <w:webHidden/>
          </w:rPr>
        </w:r>
        <w:r>
          <w:rPr>
            <w:webHidden/>
          </w:rPr>
          <w:fldChar w:fldCharType="separate"/>
        </w:r>
        <w:r>
          <w:rPr>
            <w:webHidden/>
          </w:rPr>
          <w:t>3</w:t>
        </w:r>
        <w:r>
          <w:rPr>
            <w:webHidden/>
          </w:rPr>
          <w:fldChar w:fldCharType="end"/>
        </w:r>
      </w:hyperlink>
    </w:p>
    <w:p w14:paraId="23E5FEAB" w14:textId="0BB85F26" w:rsidR="007376DE" w:rsidRDefault="007376DE">
      <w:pPr>
        <w:pStyle w:val="TOC2"/>
        <w:rPr>
          <w:rFonts w:asciiTheme="minorHAnsi" w:eastAsiaTheme="minorEastAsia" w:hAnsiTheme="minorHAnsi" w:cstheme="minorBidi"/>
          <w:kern w:val="2"/>
          <w:sz w:val="22"/>
          <w:szCs w:val="22"/>
          <w14:ligatures w14:val="standardContextual"/>
        </w:rPr>
      </w:pPr>
      <w:hyperlink w:anchor="_Toc175727649" w:history="1">
        <w:r w:rsidRPr="0059631E">
          <w:rPr>
            <w:rStyle w:val="Hyperlink"/>
          </w:rPr>
          <w:t>2.1</w:t>
        </w:r>
        <w:r>
          <w:rPr>
            <w:rFonts w:asciiTheme="minorHAnsi" w:eastAsiaTheme="minorEastAsia" w:hAnsiTheme="minorHAnsi" w:cstheme="minorBidi"/>
            <w:kern w:val="2"/>
            <w:sz w:val="22"/>
            <w:szCs w:val="22"/>
            <w14:ligatures w14:val="standardContextual"/>
          </w:rPr>
          <w:tab/>
        </w:r>
        <w:r w:rsidRPr="0059631E">
          <w:rPr>
            <w:rStyle w:val="Hyperlink"/>
          </w:rPr>
          <w:t>Scope</w:t>
        </w:r>
        <w:r>
          <w:rPr>
            <w:webHidden/>
          </w:rPr>
          <w:tab/>
        </w:r>
        <w:r>
          <w:rPr>
            <w:webHidden/>
          </w:rPr>
          <w:fldChar w:fldCharType="begin"/>
        </w:r>
        <w:r>
          <w:rPr>
            <w:webHidden/>
          </w:rPr>
          <w:instrText xml:space="preserve"> PAGEREF _Toc175727649 \h </w:instrText>
        </w:r>
        <w:r>
          <w:rPr>
            <w:webHidden/>
          </w:rPr>
        </w:r>
        <w:r>
          <w:rPr>
            <w:webHidden/>
          </w:rPr>
          <w:fldChar w:fldCharType="separate"/>
        </w:r>
        <w:r>
          <w:rPr>
            <w:webHidden/>
          </w:rPr>
          <w:t>3</w:t>
        </w:r>
        <w:r>
          <w:rPr>
            <w:webHidden/>
          </w:rPr>
          <w:fldChar w:fldCharType="end"/>
        </w:r>
      </w:hyperlink>
    </w:p>
    <w:p w14:paraId="4967A4D6" w14:textId="2C780F8E" w:rsidR="007376DE" w:rsidRDefault="007376DE">
      <w:pPr>
        <w:pStyle w:val="TOC2"/>
        <w:rPr>
          <w:rFonts w:asciiTheme="minorHAnsi" w:eastAsiaTheme="minorEastAsia" w:hAnsiTheme="minorHAnsi" w:cstheme="minorBidi"/>
          <w:kern w:val="2"/>
          <w:sz w:val="22"/>
          <w:szCs w:val="22"/>
          <w14:ligatures w14:val="standardContextual"/>
        </w:rPr>
      </w:pPr>
      <w:hyperlink w:anchor="_Toc175727650" w:history="1">
        <w:r w:rsidRPr="0059631E">
          <w:rPr>
            <w:rStyle w:val="Hyperlink"/>
          </w:rPr>
          <w:t>2.2</w:t>
        </w:r>
        <w:r>
          <w:rPr>
            <w:rFonts w:asciiTheme="minorHAnsi" w:eastAsiaTheme="minorEastAsia" w:hAnsiTheme="minorHAnsi" w:cstheme="minorBidi"/>
            <w:kern w:val="2"/>
            <w:sz w:val="22"/>
            <w:szCs w:val="22"/>
            <w14:ligatures w14:val="standardContextual"/>
          </w:rPr>
          <w:tab/>
        </w:r>
        <w:r w:rsidRPr="0059631E">
          <w:rPr>
            <w:rStyle w:val="Hyperlink"/>
          </w:rPr>
          <w:t>Assessment Team</w:t>
        </w:r>
        <w:r>
          <w:rPr>
            <w:webHidden/>
          </w:rPr>
          <w:tab/>
        </w:r>
        <w:r>
          <w:rPr>
            <w:webHidden/>
          </w:rPr>
          <w:fldChar w:fldCharType="begin"/>
        </w:r>
        <w:r>
          <w:rPr>
            <w:webHidden/>
          </w:rPr>
          <w:instrText xml:space="preserve"> PAGEREF _Toc175727650 \h </w:instrText>
        </w:r>
        <w:r>
          <w:rPr>
            <w:webHidden/>
          </w:rPr>
        </w:r>
        <w:r>
          <w:rPr>
            <w:webHidden/>
          </w:rPr>
          <w:fldChar w:fldCharType="separate"/>
        </w:r>
        <w:r>
          <w:rPr>
            <w:webHidden/>
          </w:rPr>
          <w:t>3</w:t>
        </w:r>
        <w:r>
          <w:rPr>
            <w:webHidden/>
          </w:rPr>
          <w:fldChar w:fldCharType="end"/>
        </w:r>
      </w:hyperlink>
    </w:p>
    <w:p w14:paraId="282B80DB" w14:textId="5DD1C518" w:rsidR="007376DE" w:rsidRDefault="007376DE">
      <w:pPr>
        <w:pStyle w:val="TOC2"/>
        <w:rPr>
          <w:rFonts w:asciiTheme="minorHAnsi" w:eastAsiaTheme="minorEastAsia" w:hAnsiTheme="minorHAnsi" w:cstheme="minorBidi"/>
          <w:kern w:val="2"/>
          <w:sz w:val="22"/>
          <w:szCs w:val="22"/>
          <w14:ligatures w14:val="standardContextual"/>
        </w:rPr>
      </w:pPr>
      <w:hyperlink w:anchor="_Toc175727651" w:history="1">
        <w:r w:rsidRPr="0059631E">
          <w:rPr>
            <w:rStyle w:val="Hyperlink"/>
          </w:rPr>
          <w:t>2.3</w:t>
        </w:r>
        <w:r>
          <w:rPr>
            <w:rFonts w:asciiTheme="minorHAnsi" w:eastAsiaTheme="minorEastAsia" w:hAnsiTheme="minorHAnsi" w:cstheme="minorBidi"/>
            <w:kern w:val="2"/>
            <w:sz w:val="22"/>
            <w:szCs w:val="22"/>
            <w14:ligatures w14:val="standardContextual"/>
          </w:rPr>
          <w:tab/>
        </w:r>
        <w:r w:rsidRPr="0059631E">
          <w:rPr>
            <w:rStyle w:val="Hyperlink"/>
          </w:rPr>
          <w:t>Meetings and Site Inspections</w:t>
        </w:r>
        <w:r>
          <w:rPr>
            <w:webHidden/>
          </w:rPr>
          <w:tab/>
        </w:r>
        <w:r>
          <w:rPr>
            <w:webHidden/>
          </w:rPr>
          <w:fldChar w:fldCharType="begin"/>
        </w:r>
        <w:r>
          <w:rPr>
            <w:webHidden/>
          </w:rPr>
          <w:instrText xml:space="preserve"> PAGEREF _Toc175727651 \h </w:instrText>
        </w:r>
        <w:r>
          <w:rPr>
            <w:webHidden/>
          </w:rPr>
        </w:r>
        <w:r>
          <w:rPr>
            <w:webHidden/>
          </w:rPr>
          <w:fldChar w:fldCharType="separate"/>
        </w:r>
        <w:r>
          <w:rPr>
            <w:webHidden/>
          </w:rPr>
          <w:t>3</w:t>
        </w:r>
        <w:r>
          <w:rPr>
            <w:webHidden/>
          </w:rPr>
          <w:fldChar w:fldCharType="end"/>
        </w:r>
      </w:hyperlink>
    </w:p>
    <w:p w14:paraId="27FB269B" w14:textId="3B25C264" w:rsidR="007376DE" w:rsidRDefault="007376DE">
      <w:pPr>
        <w:pStyle w:val="TOC2"/>
        <w:rPr>
          <w:rFonts w:asciiTheme="minorHAnsi" w:eastAsiaTheme="minorEastAsia" w:hAnsiTheme="minorHAnsi" w:cstheme="minorBidi"/>
          <w:kern w:val="2"/>
          <w:sz w:val="22"/>
          <w:szCs w:val="22"/>
          <w14:ligatures w14:val="standardContextual"/>
        </w:rPr>
      </w:pPr>
      <w:hyperlink w:anchor="_Toc175727652" w:history="1">
        <w:r w:rsidRPr="0059631E">
          <w:rPr>
            <w:rStyle w:val="Hyperlink"/>
          </w:rPr>
          <w:t>2.4</w:t>
        </w:r>
        <w:r>
          <w:rPr>
            <w:rFonts w:asciiTheme="minorHAnsi" w:eastAsiaTheme="minorEastAsia" w:hAnsiTheme="minorHAnsi" w:cstheme="minorBidi"/>
            <w:kern w:val="2"/>
            <w:sz w:val="22"/>
            <w:szCs w:val="22"/>
            <w14:ligatures w14:val="standardContextual"/>
          </w:rPr>
          <w:tab/>
        </w:r>
        <w:r w:rsidRPr="0059631E">
          <w:rPr>
            <w:rStyle w:val="Hyperlink"/>
          </w:rPr>
          <w:t>Limitations</w:t>
        </w:r>
        <w:r>
          <w:rPr>
            <w:webHidden/>
          </w:rPr>
          <w:tab/>
        </w:r>
        <w:r>
          <w:rPr>
            <w:webHidden/>
          </w:rPr>
          <w:fldChar w:fldCharType="begin"/>
        </w:r>
        <w:r>
          <w:rPr>
            <w:webHidden/>
          </w:rPr>
          <w:instrText xml:space="preserve"> PAGEREF _Toc175727652 \h </w:instrText>
        </w:r>
        <w:r>
          <w:rPr>
            <w:webHidden/>
          </w:rPr>
        </w:r>
        <w:r>
          <w:rPr>
            <w:webHidden/>
          </w:rPr>
          <w:fldChar w:fldCharType="separate"/>
        </w:r>
        <w:r>
          <w:rPr>
            <w:webHidden/>
          </w:rPr>
          <w:t>3</w:t>
        </w:r>
        <w:r>
          <w:rPr>
            <w:webHidden/>
          </w:rPr>
          <w:fldChar w:fldCharType="end"/>
        </w:r>
      </w:hyperlink>
    </w:p>
    <w:p w14:paraId="6904C200" w14:textId="4C628CC3" w:rsidR="007376DE" w:rsidRDefault="007376DE">
      <w:pPr>
        <w:pStyle w:val="TOC2"/>
        <w:rPr>
          <w:rFonts w:asciiTheme="minorHAnsi" w:eastAsiaTheme="minorEastAsia" w:hAnsiTheme="minorHAnsi" w:cstheme="minorBidi"/>
          <w:kern w:val="2"/>
          <w:sz w:val="22"/>
          <w:szCs w:val="22"/>
          <w14:ligatures w14:val="standardContextual"/>
        </w:rPr>
      </w:pPr>
      <w:hyperlink w:anchor="_Toc175727653" w:history="1">
        <w:r w:rsidRPr="0059631E">
          <w:rPr>
            <w:rStyle w:val="Hyperlink"/>
          </w:rPr>
          <w:t>2.5</w:t>
        </w:r>
        <w:r>
          <w:rPr>
            <w:rFonts w:asciiTheme="minorHAnsi" w:eastAsiaTheme="minorEastAsia" w:hAnsiTheme="minorHAnsi" w:cstheme="minorBidi"/>
            <w:kern w:val="2"/>
            <w:sz w:val="22"/>
            <w:szCs w:val="22"/>
            <w14:ligatures w14:val="standardContextual"/>
          </w:rPr>
          <w:tab/>
        </w:r>
        <w:r w:rsidRPr="0059631E">
          <w:rPr>
            <w:rStyle w:val="Hyperlink"/>
          </w:rPr>
          <w:t>Assumptions</w:t>
        </w:r>
        <w:r>
          <w:rPr>
            <w:webHidden/>
          </w:rPr>
          <w:tab/>
        </w:r>
        <w:r>
          <w:rPr>
            <w:webHidden/>
          </w:rPr>
          <w:fldChar w:fldCharType="begin"/>
        </w:r>
        <w:r>
          <w:rPr>
            <w:webHidden/>
          </w:rPr>
          <w:instrText xml:space="preserve"> PAGEREF _Toc175727653 \h </w:instrText>
        </w:r>
        <w:r>
          <w:rPr>
            <w:webHidden/>
          </w:rPr>
        </w:r>
        <w:r>
          <w:rPr>
            <w:webHidden/>
          </w:rPr>
          <w:fldChar w:fldCharType="separate"/>
        </w:r>
        <w:r>
          <w:rPr>
            <w:webHidden/>
          </w:rPr>
          <w:t>4</w:t>
        </w:r>
        <w:r>
          <w:rPr>
            <w:webHidden/>
          </w:rPr>
          <w:fldChar w:fldCharType="end"/>
        </w:r>
      </w:hyperlink>
    </w:p>
    <w:p w14:paraId="769374F4" w14:textId="6524D823" w:rsidR="007376DE" w:rsidRDefault="007376DE">
      <w:pPr>
        <w:pStyle w:val="TOC2"/>
        <w:rPr>
          <w:rFonts w:asciiTheme="minorHAnsi" w:eastAsiaTheme="minorEastAsia" w:hAnsiTheme="minorHAnsi" w:cstheme="minorBidi"/>
          <w:kern w:val="2"/>
          <w:sz w:val="22"/>
          <w:szCs w:val="22"/>
          <w14:ligatures w14:val="standardContextual"/>
        </w:rPr>
      </w:pPr>
      <w:hyperlink w:anchor="_Toc175727654" w:history="1">
        <w:r w:rsidRPr="0059631E">
          <w:rPr>
            <w:rStyle w:val="Hyperlink"/>
          </w:rPr>
          <w:t>2.6</w:t>
        </w:r>
        <w:r>
          <w:rPr>
            <w:rFonts w:asciiTheme="minorHAnsi" w:eastAsiaTheme="minorEastAsia" w:hAnsiTheme="minorHAnsi" w:cstheme="minorBidi"/>
            <w:kern w:val="2"/>
            <w:sz w:val="22"/>
            <w:szCs w:val="22"/>
            <w14:ligatures w14:val="standardContextual"/>
          </w:rPr>
          <w:tab/>
        </w:r>
        <w:r w:rsidRPr="0059631E">
          <w:rPr>
            <w:rStyle w:val="Hyperlink"/>
          </w:rPr>
          <w:t>Supporting Information</w:t>
        </w:r>
        <w:r>
          <w:rPr>
            <w:webHidden/>
          </w:rPr>
          <w:tab/>
        </w:r>
        <w:r>
          <w:rPr>
            <w:webHidden/>
          </w:rPr>
          <w:fldChar w:fldCharType="begin"/>
        </w:r>
        <w:r>
          <w:rPr>
            <w:webHidden/>
          </w:rPr>
          <w:instrText xml:space="preserve"> PAGEREF _Toc175727654 \h </w:instrText>
        </w:r>
        <w:r>
          <w:rPr>
            <w:webHidden/>
          </w:rPr>
        </w:r>
        <w:r>
          <w:rPr>
            <w:webHidden/>
          </w:rPr>
          <w:fldChar w:fldCharType="separate"/>
        </w:r>
        <w:r>
          <w:rPr>
            <w:webHidden/>
          </w:rPr>
          <w:t>4</w:t>
        </w:r>
        <w:r>
          <w:rPr>
            <w:webHidden/>
          </w:rPr>
          <w:fldChar w:fldCharType="end"/>
        </w:r>
      </w:hyperlink>
    </w:p>
    <w:p w14:paraId="11FAB79E" w14:textId="0A06F60E"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55" w:history="1">
        <w:r w:rsidRPr="0059631E">
          <w:rPr>
            <w:rStyle w:val="Hyperlink"/>
          </w:rPr>
          <w:t>3</w:t>
        </w:r>
        <w:r>
          <w:rPr>
            <w:rFonts w:asciiTheme="minorHAnsi" w:eastAsiaTheme="minorEastAsia" w:hAnsiTheme="minorHAnsi" w:cstheme="minorBidi"/>
            <w:b w:val="0"/>
            <w:kern w:val="2"/>
            <w:sz w:val="22"/>
            <w:szCs w:val="22"/>
            <w14:ligatures w14:val="standardContextual"/>
          </w:rPr>
          <w:tab/>
        </w:r>
        <w:r w:rsidRPr="0059631E">
          <w:rPr>
            <w:rStyle w:val="Hyperlink"/>
          </w:rPr>
          <w:t>Site and Project Description</w:t>
        </w:r>
        <w:r>
          <w:rPr>
            <w:webHidden/>
          </w:rPr>
          <w:tab/>
        </w:r>
        <w:r>
          <w:rPr>
            <w:webHidden/>
          </w:rPr>
          <w:fldChar w:fldCharType="begin"/>
        </w:r>
        <w:r>
          <w:rPr>
            <w:webHidden/>
          </w:rPr>
          <w:instrText xml:space="preserve"> PAGEREF _Toc175727655 \h </w:instrText>
        </w:r>
        <w:r>
          <w:rPr>
            <w:webHidden/>
          </w:rPr>
        </w:r>
        <w:r>
          <w:rPr>
            <w:webHidden/>
          </w:rPr>
          <w:fldChar w:fldCharType="separate"/>
        </w:r>
        <w:r>
          <w:rPr>
            <w:webHidden/>
          </w:rPr>
          <w:t>4</w:t>
        </w:r>
        <w:r>
          <w:rPr>
            <w:webHidden/>
          </w:rPr>
          <w:fldChar w:fldCharType="end"/>
        </w:r>
      </w:hyperlink>
    </w:p>
    <w:p w14:paraId="5A62EF5B" w14:textId="70593541" w:rsidR="007376DE" w:rsidRDefault="007376DE">
      <w:pPr>
        <w:pStyle w:val="TOC2"/>
        <w:rPr>
          <w:rFonts w:asciiTheme="minorHAnsi" w:eastAsiaTheme="minorEastAsia" w:hAnsiTheme="minorHAnsi" w:cstheme="minorBidi"/>
          <w:kern w:val="2"/>
          <w:sz w:val="22"/>
          <w:szCs w:val="22"/>
          <w14:ligatures w14:val="standardContextual"/>
        </w:rPr>
      </w:pPr>
      <w:hyperlink w:anchor="_Toc175727656" w:history="1">
        <w:r w:rsidRPr="0059631E">
          <w:rPr>
            <w:rStyle w:val="Hyperlink"/>
          </w:rPr>
          <w:t>3.1</w:t>
        </w:r>
        <w:r>
          <w:rPr>
            <w:rFonts w:asciiTheme="minorHAnsi" w:eastAsiaTheme="minorEastAsia" w:hAnsiTheme="minorHAnsi" w:cstheme="minorBidi"/>
            <w:kern w:val="2"/>
            <w:sz w:val="22"/>
            <w:szCs w:val="22"/>
            <w14:ligatures w14:val="standardContextual"/>
          </w:rPr>
          <w:tab/>
        </w:r>
        <w:r w:rsidRPr="0059631E">
          <w:rPr>
            <w:rStyle w:val="Hyperlink"/>
          </w:rPr>
          <w:t>Project background and context</w:t>
        </w:r>
        <w:r>
          <w:rPr>
            <w:webHidden/>
          </w:rPr>
          <w:tab/>
        </w:r>
        <w:r>
          <w:rPr>
            <w:webHidden/>
          </w:rPr>
          <w:fldChar w:fldCharType="begin"/>
        </w:r>
        <w:r>
          <w:rPr>
            <w:webHidden/>
          </w:rPr>
          <w:instrText xml:space="preserve"> PAGEREF _Toc175727656 \h </w:instrText>
        </w:r>
        <w:r>
          <w:rPr>
            <w:webHidden/>
          </w:rPr>
        </w:r>
        <w:r>
          <w:rPr>
            <w:webHidden/>
          </w:rPr>
          <w:fldChar w:fldCharType="separate"/>
        </w:r>
        <w:r>
          <w:rPr>
            <w:webHidden/>
          </w:rPr>
          <w:t>4</w:t>
        </w:r>
        <w:r>
          <w:rPr>
            <w:webHidden/>
          </w:rPr>
          <w:fldChar w:fldCharType="end"/>
        </w:r>
      </w:hyperlink>
    </w:p>
    <w:p w14:paraId="2085506D" w14:textId="542EE17D" w:rsidR="007376DE" w:rsidRDefault="007376DE">
      <w:pPr>
        <w:pStyle w:val="TOC2"/>
        <w:rPr>
          <w:rFonts w:asciiTheme="minorHAnsi" w:eastAsiaTheme="minorEastAsia" w:hAnsiTheme="minorHAnsi" w:cstheme="minorBidi"/>
          <w:kern w:val="2"/>
          <w:sz w:val="22"/>
          <w:szCs w:val="22"/>
          <w14:ligatures w14:val="standardContextual"/>
        </w:rPr>
      </w:pPr>
      <w:hyperlink w:anchor="_Toc175727657" w:history="1">
        <w:r w:rsidRPr="0059631E">
          <w:rPr>
            <w:rStyle w:val="Hyperlink"/>
          </w:rPr>
          <w:t>3.2</w:t>
        </w:r>
        <w:r>
          <w:rPr>
            <w:rFonts w:asciiTheme="minorHAnsi" w:eastAsiaTheme="minorEastAsia" w:hAnsiTheme="minorHAnsi" w:cstheme="minorBidi"/>
            <w:kern w:val="2"/>
            <w:sz w:val="22"/>
            <w:szCs w:val="22"/>
            <w14:ligatures w14:val="standardContextual"/>
          </w:rPr>
          <w:tab/>
        </w:r>
        <w:r w:rsidRPr="0059631E">
          <w:rPr>
            <w:rStyle w:val="Hyperlink"/>
          </w:rPr>
          <w:t>Previous Safety Assessments / Evaluations</w:t>
        </w:r>
        <w:r>
          <w:rPr>
            <w:webHidden/>
          </w:rPr>
          <w:tab/>
        </w:r>
        <w:r>
          <w:rPr>
            <w:webHidden/>
          </w:rPr>
          <w:fldChar w:fldCharType="begin"/>
        </w:r>
        <w:r>
          <w:rPr>
            <w:webHidden/>
          </w:rPr>
          <w:instrText xml:space="preserve"> PAGEREF _Toc175727657 \h </w:instrText>
        </w:r>
        <w:r>
          <w:rPr>
            <w:webHidden/>
          </w:rPr>
        </w:r>
        <w:r>
          <w:rPr>
            <w:webHidden/>
          </w:rPr>
          <w:fldChar w:fldCharType="separate"/>
        </w:r>
        <w:r>
          <w:rPr>
            <w:webHidden/>
          </w:rPr>
          <w:t>5</w:t>
        </w:r>
        <w:r>
          <w:rPr>
            <w:webHidden/>
          </w:rPr>
          <w:fldChar w:fldCharType="end"/>
        </w:r>
      </w:hyperlink>
    </w:p>
    <w:p w14:paraId="356B1B52" w14:textId="2B90E371" w:rsidR="007376DE" w:rsidRDefault="007376DE">
      <w:pPr>
        <w:pStyle w:val="TOC2"/>
        <w:rPr>
          <w:rFonts w:asciiTheme="minorHAnsi" w:eastAsiaTheme="minorEastAsia" w:hAnsiTheme="minorHAnsi" w:cstheme="minorBidi"/>
          <w:kern w:val="2"/>
          <w:sz w:val="22"/>
          <w:szCs w:val="22"/>
          <w14:ligatures w14:val="standardContextual"/>
        </w:rPr>
      </w:pPr>
      <w:hyperlink w:anchor="_Toc175727658" w:history="1">
        <w:r w:rsidRPr="0059631E">
          <w:rPr>
            <w:rStyle w:val="Hyperlink"/>
          </w:rPr>
          <w:t>3.3</w:t>
        </w:r>
        <w:r>
          <w:rPr>
            <w:rFonts w:asciiTheme="minorHAnsi" w:eastAsiaTheme="minorEastAsia" w:hAnsiTheme="minorHAnsi" w:cstheme="minorBidi"/>
            <w:kern w:val="2"/>
            <w:sz w:val="22"/>
            <w:szCs w:val="22"/>
            <w14:ligatures w14:val="standardContextual"/>
          </w:rPr>
          <w:tab/>
        </w:r>
        <w:r w:rsidRPr="0059631E">
          <w:rPr>
            <w:rStyle w:val="Hyperlink"/>
          </w:rPr>
          <w:t>Proposed Works</w:t>
        </w:r>
        <w:r>
          <w:rPr>
            <w:webHidden/>
          </w:rPr>
          <w:tab/>
        </w:r>
        <w:r>
          <w:rPr>
            <w:webHidden/>
          </w:rPr>
          <w:fldChar w:fldCharType="begin"/>
        </w:r>
        <w:r>
          <w:rPr>
            <w:webHidden/>
          </w:rPr>
          <w:instrText xml:space="preserve"> PAGEREF _Toc175727658 \h </w:instrText>
        </w:r>
        <w:r>
          <w:rPr>
            <w:webHidden/>
          </w:rPr>
        </w:r>
        <w:r>
          <w:rPr>
            <w:webHidden/>
          </w:rPr>
          <w:fldChar w:fldCharType="separate"/>
        </w:r>
        <w:r>
          <w:rPr>
            <w:webHidden/>
          </w:rPr>
          <w:t>5</w:t>
        </w:r>
        <w:r>
          <w:rPr>
            <w:webHidden/>
          </w:rPr>
          <w:fldChar w:fldCharType="end"/>
        </w:r>
      </w:hyperlink>
    </w:p>
    <w:p w14:paraId="6903FBB1" w14:textId="45DDB177"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59" w:history="1">
        <w:r w:rsidRPr="0059631E">
          <w:rPr>
            <w:rStyle w:val="Hyperlink"/>
          </w:rPr>
          <w:t>4</w:t>
        </w:r>
        <w:r>
          <w:rPr>
            <w:rFonts w:asciiTheme="minorHAnsi" w:eastAsiaTheme="minorEastAsia" w:hAnsiTheme="minorHAnsi" w:cstheme="minorBidi"/>
            <w:b w:val="0"/>
            <w:kern w:val="2"/>
            <w:sz w:val="22"/>
            <w:szCs w:val="22"/>
            <w14:ligatures w14:val="standardContextual"/>
          </w:rPr>
          <w:tab/>
        </w:r>
        <w:r w:rsidRPr="0059631E">
          <w:rPr>
            <w:rStyle w:val="Hyperlink"/>
          </w:rPr>
          <w:t>Safe System Assessment</w:t>
        </w:r>
        <w:r>
          <w:rPr>
            <w:webHidden/>
          </w:rPr>
          <w:tab/>
        </w:r>
        <w:r>
          <w:rPr>
            <w:webHidden/>
          </w:rPr>
          <w:fldChar w:fldCharType="begin"/>
        </w:r>
        <w:r>
          <w:rPr>
            <w:webHidden/>
          </w:rPr>
          <w:instrText xml:space="preserve"> PAGEREF _Toc175727659 \h </w:instrText>
        </w:r>
        <w:r>
          <w:rPr>
            <w:webHidden/>
          </w:rPr>
        </w:r>
        <w:r>
          <w:rPr>
            <w:webHidden/>
          </w:rPr>
          <w:fldChar w:fldCharType="separate"/>
        </w:r>
        <w:r>
          <w:rPr>
            <w:webHidden/>
          </w:rPr>
          <w:t>5</w:t>
        </w:r>
        <w:r>
          <w:rPr>
            <w:webHidden/>
          </w:rPr>
          <w:fldChar w:fldCharType="end"/>
        </w:r>
      </w:hyperlink>
    </w:p>
    <w:p w14:paraId="58DBAC83" w14:textId="17BC7C5E" w:rsidR="007376DE" w:rsidRDefault="007376DE">
      <w:pPr>
        <w:pStyle w:val="TOC2"/>
        <w:rPr>
          <w:rFonts w:asciiTheme="minorHAnsi" w:eastAsiaTheme="minorEastAsia" w:hAnsiTheme="minorHAnsi" w:cstheme="minorBidi"/>
          <w:kern w:val="2"/>
          <w:sz w:val="22"/>
          <w:szCs w:val="22"/>
          <w14:ligatures w14:val="standardContextual"/>
        </w:rPr>
      </w:pPr>
      <w:hyperlink w:anchor="_Toc175727660" w:history="1">
        <w:r w:rsidRPr="0059631E">
          <w:rPr>
            <w:rStyle w:val="Hyperlink"/>
          </w:rPr>
          <w:t>4.1</w:t>
        </w:r>
        <w:r>
          <w:rPr>
            <w:rFonts w:asciiTheme="minorHAnsi" w:eastAsiaTheme="minorEastAsia" w:hAnsiTheme="minorHAnsi" w:cstheme="minorBidi"/>
            <w:kern w:val="2"/>
            <w:sz w:val="22"/>
            <w:szCs w:val="22"/>
            <w14:ligatures w14:val="standardContextual"/>
          </w:rPr>
          <w:tab/>
        </w:r>
        <w:r w:rsidRPr="0059631E">
          <w:rPr>
            <w:rStyle w:val="Hyperlink"/>
          </w:rPr>
          <w:t>Assessment Summary</w:t>
        </w:r>
        <w:r>
          <w:rPr>
            <w:webHidden/>
          </w:rPr>
          <w:tab/>
        </w:r>
        <w:r>
          <w:rPr>
            <w:webHidden/>
          </w:rPr>
          <w:fldChar w:fldCharType="begin"/>
        </w:r>
        <w:r>
          <w:rPr>
            <w:webHidden/>
          </w:rPr>
          <w:instrText xml:space="preserve"> PAGEREF _Toc175727660 \h </w:instrText>
        </w:r>
        <w:r>
          <w:rPr>
            <w:webHidden/>
          </w:rPr>
        </w:r>
        <w:r>
          <w:rPr>
            <w:webHidden/>
          </w:rPr>
          <w:fldChar w:fldCharType="separate"/>
        </w:r>
        <w:r>
          <w:rPr>
            <w:webHidden/>
          </w:rPr>
          <w:t>5</w:t>
        </w:r>
        <w:r>
          <w:rPr>
            <w:webHidden/>
          </w:rPr>
          <w:fldChar w:fldCharType="end"/>
        </w:r>
      </w:hyperlink>
    </w:p>
    <w:p w14:paraId="7E75F70D" w14:textId="1D74BB41" w:rsidR="007376DE" w:rsidRDefault="007376DE">
      <w:pPr>
        <w:pStyle w:val="TOC2"/>
        <w:rPr>
          <w:rFonts w:asciiTheme="minorHAnsi" w:eastAsiaTheme="minorEastAsia" w:hAnsiTheme="minorHAnsi" w:cstheme="minorBidi"/>
          <w:kern w:val="2"/>
          <w:sz w:val="22"/>
          <w:szCs w:val="22"/>
          <w14:ligatures w14:val="standardContextual"/>
        </w:rPr>
      </w:pPr>
      <w:hyperlink w:anchor="_Toc175727661" w:history="1">
        <w:r w:rsidRPr="0059631E">
          <w:rPr>
            <w:rStyle w:val="Hyperlink"/>
          </w:rPr>
          <w:t>4.2</w:t>
        </w:r>
        <w:r>
          <w:rPr>
            <w:rFonts w:asciiTheme="minorHAnsi" w:eastAsiaTheme="minorEastAsia" w:hAnsiTheme="minorHAnsi" w:cstheme="minorBidi"/>
            <w:kern w:val="2"/>
            <w:sz w:val="22"/>
            <w:szCs w:val="22"/>
            <w14:ligatures w14:val="standardContextual"/>
          </w:rPr>
          <w:tab/>
        </w:r>
        <w:r w:rsidRPr="0059631E">
          <w:rPr>
            <w:rStyle w:val="Hyperlink"/>
          </w:rPr>
          <w:t>Assessment of Existing Conditions</w:t>
        </w:r>
        <w:r>
          <w:rPr>
            <w:webHidden/>
          </w:rPr>
          <w:tab/>
        </w:r>
        <w:r>
          <w:rPr>
            <w:webHidden/>
          </w:rPr>
          <w:fldChar w:fldCharType="begin"/>
        </w:r>
        <w:r>
          <w:rPr>
            <w:webHidden/>
          </w:rPr>
          <w:instrText xml:space="preserve"> PAGEREF _Toc175727661 \h </w:instrText>
        </w:r>
        <w:r>
          <w:rPr>
            <w:webHidden/>
          </w:rPr>
        </w:r>
        <w:r>
          <w:rPr>
            <w:webHidden/>
          </w:rPr>
          <w:fldChar w:fldCharType="separate"/>
        </w:r>
        <w:r>
          <w:rPr>
            <w:webHidden/>
          </w:rPr>
          <w:t>6</w:t>
        </w:r>
        <w:r>
          <w:rPr>
            <w:webHidden/>
          </w:rPr>
          <w:fldChar w:fldCharType="end"/>
        </w:r>
      </w:hyperlink>
    </w:p>
    <w:p w14:paraId="0E93A948" w14:textId="5ADF7FA6" w:rsidR="007376DE" w:rsidRDefault="007376DE">
      <w:pPr>
        <w:pStyle w:val="TOC3"/>
        <w:rPr>
          <w:rFonts w:asciiTheme="minorHAnsi" w:eastAsiaTheme="minorEastAsia" w:hAnsiTheme="minorHAnsi" w:cstheme="minorBidi"/>
          <w:i w:val="0"/>
          <w:kern w:val="2"/>
          <w:sz w:val="22"/>
          <w:szCs w:val="22"/>
          <w14:ligatures w14:val="standardContextual"/>
        </w:rPr>
      </w:pPr>
      <w:hyperlink w:anchor="_Toc175727662" w:history="1">
        <w:r w:rsidRPr="0059631E">
          <w:rPr>
            <w:rStyle w:val="Hyperlink"/>
          </w:rPr>
          <w:t>4.2.1</w:t>
        </w:r>
        <w:r>
          <w:rPr>
            <w:rFonts w:asciiTheme="minorHAnsi" w:eastAsiaTheme="minorEastAsia" w:hAnsiTheme="minorHAnsi" w:cstheme="minorBidi"/>
            <w:i w:val="0"/>
            <w:kern w:val="2"/>
            <w:sz w:val="22"/>
            <w:szCs w:val="22"/>
            <w14:ligatures w14:val="standardContextual"/>
          </w:rPr>
          <w:tab/>
        </w:r>
        <w:r w:rsidRPr="0059631E">
          <w:rPr>
            <w:rStyle w:val="Hyperlink"/>
          </w:rPr>
          <w:t>Existing Safe System Assessment Matrix</w:t>
        </w:r>
        <w:r>
          <w:rPr>
            <w:webHidden/>
          </w:rPr>
          <w:tab/>
        </w:r>
        <w:r>
          <w:rPr>
            <w:webHidden/>
          </w:rPr>
          <w:fldChar w:fldCharType="begin"/>
        </w:r>
        <w:r>
          <w:rPr>
            <w:webHidden/>
          </w:rPr>
          <w:instrText xml:space="preserve"> PAGEREF _Toc175727662 \h </w:instrText>
        </w:r>
        <w:r>
          <w:rPr>
            <w:webHidden/>
          </w:rPr>
        </w:r>
        <w:r>
          <w:rPr>
            <w:webHidden/>
          </w:rPr>
          <w:fldChar w:fldCharType="separate"/>
        </w:r>
        <w:r>
          <w:rPr>
            <w:webHidden/>
          </w:rPr>
          <w:t>7</w:t>
        </w:r>
        <w:r>
          <w:rPr>
            <w:webHidden/>
          </w:rPr>
          <w:fldChar w:fldCharType="end"/>
        </w:r>
      </w:hyperlink>
    </w:p>
    <w:p w14:paraId="51D1F6DD" w14:textId="09EFA769" w:rsidR="007376DE" w:rsidRDefault="007376DE">
      <w:pPr>
        <w:pStyle w:val="TOC2"/>
        <w:rPr>
          <w:rFonts w:asciiTheme="minorHAnsi" w:eastAsiaTheme="minorEastAsia" w:hAnsiTheme="minorHAnsi" w:cstheme="minorBidi"/>
          <w:kern w:val="2"/>
          <w:sz w:val="22"/>
          <w:szCs w:val="22"/>
          <w14:ligatures w14:val="standardContextual"/>
        </w:rPr>
      </w:pPr>
      <w:hyperlink w:anchor="_Toc175727663" w:history="1">
        <w:r w:rsidRPr="0059631E">
          <w:rPr>
            <w:rStyle w:val="Hyperlink"/>
          </w:rPr>
          <w:t>4.3</w:t>
        </w:r>
        <w:r>
          <w:rPr>
            <w:rFonts w:asciiTheme="minorHAnsi" w:eastAsiaTheme="minorEastAsia" w:hAnsiTheme="minorHAnsi" w:cstheme="minorBidi"/>
            <w:kern w:val="2"/>
            <w:sz w:val="22"/>
            <w:szCs w:val="22"/>
            <w14:ligatures w14:val="standardContextual"/>
          </w:rPr>
          <w:tab/>
        </w:r>
        <w:r w:rsidRPr="0059631E">
          <w:rPr>
            <w:rStyle w:val="Hyperlink"/>
          </w:rPr>
          <w:t>Assessment of Proposed Options</w:t>
        </w:r>
        <w:r>
          <w:rPr>
            <w:webHidden/>
          </w:rPr>
          <w:tab/>
        </w:r>
        <w:r>
          <w:rPr>
            <w:webHidden/>
          </w:rPr>
          <w:fldChar w:fldCharType="begin"/>
        </w:r>
        <w:r>
          <w:rPr>
            <w:webHidden/>
          </w:rPr>
          <w:instrText xml:space="preserve"> PAGEREF _Toc175727663 \h </w:instrText>
        </w:r>
        <w:r>
          <w:rPr>
            <w:webHidden/>
          </w:rPr>
        </w:r>
        <w:r>
          <w:rPr>
            <w:webHidden/>
          </w:rPr>
          <w:fldChar w:fldCharType="separate"/>
        </w:r>
        <w:r>
          <w:rPr>
            <w:webHidden/>
          </w:rPr>
          <w:t>8</w:t>
        </w:r>
        <w:r>
          <w:rPr>
            <w:webHidden/>
          </w:rPr>
          <w:fldChar w:fldCharType="end"/>
        </w:r>
      </w:hyperlink>
    </w:p>
    <w:p w14:paraId="7EF84F9A" w14:textId="05912703" w:rsidR="007376DE" w:rsidRDefault="007376DE">
      <w:pPr>
        <w:pStyle w:val="TOC3"/>
        <w:rPr>
          <w:rFonts w:asciiTheme="minorHAnsi" w:eastAsiaTheme="minorEastAsia" w:hAnsiTheme="minorHAnsi" w:cstheme="minorBidi"/>
          <w:i w:val="0"/>
          <w:kern w:val="2"/>
          <w:sz w:val="22"/>
          <w:szCs w:val="22"/>
          <w14:ligatures w14:val="standardContextual"/>
        </w:rPr>
      </w:pPr>
      <w:hyperlink w:anchor="_Toc175727664" w:history="1">
        <w:r w:rsidRPr="0059631E">
          <w:rPr>
            <w:rStyle w:val="Hyperlink"/>
          </w:rPr>
          <w:t>4.3.1</w:t>
        </w:r>
        <w:r>
          <w:rPr>
            <w:rFonts w:asciiTheme="minorHAnsi" w:eastAsiaTheme="minorEastAsia" w:hAnsiTheme="minorHAnsi" w:cstheme="minorBidi"/>
            <w:i w:val="0"/>
            <w:kern w:val="2"/>
            <w:sz w:val="22"/>
            <w:szCs w:val="22"/>
            <w14:ligatures w14:val="standardContextual"/>
          </w:rPr>
          <w:tab/>
        </w:r>
        <w:r w:rsidRPr="0059631E">
          <w:rPr>
            <w:rStyle w:val="Hyperlink"/>
          </w:rPr>
          <w:t>Existing Safe System Assessment Matrix</w:t>
        </w:r>
        <w:r>
          <w:rPr>
            <w:webHidden/>
          </w:rPr>
          <w:tab/>
        </w:r>
        <w:r>
          <w:rPr>
            <w:webHidden/>
          </w:rPr>
          <w:fldChar w:fldCharType="begin"/>
        </w:r>
        <w:r>
          <w:rPr>
            <w:webHidden/>
          </w:rPr>
          <w:instrText xml:space="preserve"> PAGEREF _Toc175727664 \h </w:instrText>
        </w:r>
        <w:r>
          <w:rPr>
            <w:webHidden/>
          </w:rPr>
        </w:r>
        <w:r>
          <w:rPr>
            <w:webHidden/>
          </w:rPr>
          <w:fldChar w:fldCharType="separate"/>
        </w:r>
        <w:r>
          <w:rPr>
            <w:webHidden/>
          </w:rPr>
          <w:t>9</w:t>
        </w:r>
        <w:r>
          <w:rPr>
            <w:webHidden/>
          </w:rPr>
          <w:fldChar w:fldCharType="end"/>
        </w:r>
      </w:hyperlink>
    </w:p>
    <w:p w14:paraId="1712C68D" w14:textId="1A26EF50" w:rsidR="007376DE" w:rsidRDefault="007376DE">
      <w:pPr>
        <w:pStyle w:val="TOC2"/>
        <w:rPr>
          <w:rFonts w:asciiTheme="minorHAnsi" w:eastAsiaTheme="minorEastAsia" w:hAnsiTheme="minorHAnsi" w:cstheme="minorBidi"/>
          <w:kern w:val="2"/>
          <w:sz w:val="22"/>
          <w:szCs w:val="22"/>
          <w14:ligatures w14:val="standardContextual"/>
        </w:rPr>
      </w:pPr>
      <w:hyperlink w:anchor="_Toc175727665" w:history="1">
        <w:r w:rsidRPr="0059631E">
          <w:rPr>
            <w:rStyle w:val="Hyperlink"/>
          </w:rPr>
          <w:t>4.4</w:t>
        </w:r>
        <w:r>
          <w:rPr>
            <w:rFonts w:asciiTheme="minorHAnsi" w:eastAsiaTheme="minorEastAsia" w:hAnsiTheme="minorHAnsi" w:cstheme="minorBidi"/>
            <w:kern w:val="2"/>
            <w:sz w:val="22"/>
            <w:szCs w:val="22"/>
            <w14:ligatures w14:val="standardContextual"/>
          </w:rPr>
          <w:tab/>
        </w:r>
        <w:r w:rsidRPr="0059631E">
          <w:rPr>
            <w:rStyle w:val="Hyperlink"/>
          </w:rPr>
          <w:t>Assessment of Safe System Option</w:t>
        </w:r>
        <w:r>
          <w:rPr>
            <w:webHidden/>
          </w:rPr>
          <w:tab/>
        </w:r>
        <w:r>
          <w:rPr>
            <w:webHidden/>
          </w:rPr>
          <w:fldChar w:fldCharType="begin"/>
        </w:r>
        <w:r>
          <w:rPr>
            <w:webHidden/>
          </w:rPr>
          <w:instrText xml:space="preserve"> PAGEREF _Toc175727665 \h </w:instrText>
        </w:r>
        <w:r>
          <w:rPr>
            <w:webHidden/>
          </w:rPr>
        </w:r>
        <w:r>
          <w:rPr>
            <w:webHidden/>
          </w:rPr>
          <w:fldChar w:fldCharType="separate"/>
        </w:r>
        <w:r>
          <w:rPr>
            <w:webHidden/>
          </w:rPr>
          <w:t>10</w:t>
        </w:r>
        <w:r>
          <w:rPr>
            <w:webHidden/>
          </w:rPr>
          <w:fldChar w:fldCharType="end"/>
        </w:r>
      </w:hyperlink>
    </w:p>
    <w:p w14:paraId="4657CF96" w14:textId="2B589759" w:rsidR="007376DE" w:rsidRDefault="007376DE">
      <w:pPr>
        <w:pStyle w:val="TOC3"/>
        <w:rPr>
          <w:rFonts w:asciiTheme="minorHAnsi" w:eastAsiaTheme="minorEastAsia" w:hAnsiTheme="minorHAnsi" w:cstheme="minorBidi"/>
          <w:i w:val="0"/>
          <w:kern w:val="2"/>
          <w:sz w:val="22"/>
          <w:szCs w:val="22"/>
          <w14:ligatures w14:val="standardContextual"/>
        </w:rPr>
      </w:pPr>
      <w:hyperlink w:anchor="_Toc175727666" w:history="1">
        <w:r w:rsidRPr="0059631E">
          <w:rPr>
            <w:rStyle w:val="Hyperlink"/>
          </w:rPr>
          <w:t>4.4.1</w:t>
        </w:r>
        <w:r>
          <w:rPr>
            <w:rFonts w:asciiTheme="minorHAnsi" w:eastAsiaTheme="minorEastAsia" w:hAnsiTheme="minorHAnsi" w:cstheme="minorBidi"/>
            <w:i w:val="0"/>
            <w:kern w:val="2"/>
            <w:sz w:val="22"/>
            <w:szCs w:val="22"/>
            <w14:ligatures w14:val="standardContextual"/>
          </w:rPr>
          <w:tab/>
        </w:r>
        <w:r w:rsidRPr="0059631E">
          <w:rPr>
            <w:rStyle w:val="Hyperlink"/>
          </w:rPr>
          <w:t>Treatments to Improve Safe System Alignment</w:t>
        </w:r>
        <w:r>
          <w:rPr>
            <w:webHidden/>
          </w:rPr>
          <w:tab/>
        </w:r>
        <w:r>
          <w:rPr>
            <w:webHidden/>
          </w:rPr>
          <w:fldChar w:fldCharType="begin"/>
        </w:r>
        <w:r>
          <w:rPr>
            <w:webHidden/>
          </w:rPr>
          <w:instrText xml:space="preserve"> PAGEREF _Toc175727666 \h </w:instrText>
        </w:r>
        <w:r>
          <w:rPr>
            <w:webHidden/>
          </w:rPr>
        </w:r>
        <w:r>
          <w:rPr>
            <w:webHidden/>
          </w:rPr>
          <w:fldChar w:fldCharType="separate"/>
        </w:r>
        <w:r>
          <w:rPr>
            <w:webHidden/>
          </w:rPr>
          <w:t>10</w:t>
        </w:r>
        <w:r>
          <w:rPr>
            <w:webHidden/>
          </w:rPr>
          <w:fldChar w:fldCharType="end"/>
        </w:r>
      </w:hyperlink>
    </w:p>
    <w:p w14:paraId="31C38875" w14:textId="208516A2" w:rsidR="007376DE" w:rsidRDefault="007376DE">
      <w:pPr>
        <w:pStyle w:val="TOC3"/>
        <w:rPr>
          <w:rFonts w:asciiTheme="minorHAnsi" w:eastAsiaTheme="minorEastAsia" w:hAnsiTheme="minorHAnsi" w:cstheme="minorBidi"/>
          <w:i w:val="0"/>
          <w:kern w:val="2"/>
          <w:sz w:val="22"/>
          <w:szCs w:val="22"/>
          <w14:ligatures w14:val="standardContextual"/>
        </w:rPr>
      </w:pPr>
      <w:hyperlink w:anchor="_Toc175727667" w:history="1">
        <w:r w:rsidRPr="0059631E">
          <w:rPr>
            <w:rStyle w:val="Hyperlink"/>
          </w:rPr>
          <w:t>4.4.2</w:t>
        </w:r>
        <w:r>
          <w:rPr>
            <w:rFonts w:asciiTheme="minorHAnsi" w:eastAsiaTheme="minorEastAsia" w:hAnsiTheme="minorHAnsi" w:cstheme="minorBidi"/>
            <w:i w:val="0"/>
            <w:kern w:val="2"/>
            <w:sz w:val="22"/>
            <w:szCs w:val="22"/>
            <w14:ligatures w14:val="standardContextual"/>
          </w:rPr>
          <w:tab/>
        </w:r>
        <w:r w:rsidRPr="0059631E">
          <w:rPr>
            <w:rStyle w:val="Hyperlink"/>
          </w:rPr>
          <w:t>Safe System Option - Safe System Assessment Matrices</w:t>
        </w:r>
        <w:r>
          <w:rPr>
            <w:webHidden/>
          </w:rPr>
          <w:tab/>
        </w:r>
        <w:r>
          <w:rPr>
            <w:webHidden/>
          </w:rPr>
          <w:fldChar w:fldCharType="begin"/>
        </w:r>
        <w:r>
          <w:rPr>
            <w:webHidden/>
          </w:rPr>
          <w:instrText xml:space="preserve"> PAGEREF _Toc175727667 \h </w:instrText>
        </w:r>
        <w:r>
          <w:rPr>
            <w:webHidden/>
          </w:rPr>
        </w:r>
        <w:r>
          <w:rPr>
            <w:webHidden/>
          </w:rPr>
          <w:fldChar w:fldCharType="separate"/>
        </w:r>
        <w:r>
          <w:rPr>
            <w:webHidden/>
          </w:rPr>
          <w:t>11</w:t>
        </w:r>
        <w:r>
          <w:rPr>
            <w:webHidden/>
          </w:rPr>
          <w:fldChar w:fldCharType="end"/>
        </w:r>
      </w:hyperlink>
    </w:p>
    <w:p w14:paraId="3556B79D" w14:textId="10CC4BEF" w:rsidR="007376DE" w:rsidRDefault="007376DE">
      <w:pPr>
        <w:pStyle w:val="TOC2"/>
        <w:rPr>
          <w:rFonts w:asciiTheme="minorHAnsi" w:eastAsiaTheme="minorEastAsia" w:hAnsiTheme="minorHAnsi" w:cstheme="minorBidi"/>
          <w:kern w:val="2"/>
          <w:sz w:val="22"/>
          <w:szCs w:val="22"/>
          <w14:ligatures w14:val="standardContextual"/>
        </w:rPr>
      </w:pPr>
      <w:hyperlink w:anchor="_Toc175727668" w:history="1">
        <w:r w:rsidRPr="0059631E">
          <w:rPr>
            <w:rStyle w:val="Hyperlink"/>
          </w:rPr>
          <w:t>4.5</w:t>
        </w:r>
        <w:r>
          <w:rPr>
            <w:rFonts w:asciiTheme="minorHAnsi" w:eastAsiaTheme="minorEastAsia" w:hAnsiTheme="minorHAnsi" w:cstheme="minorBidi"/>
            <w:kern w:val="2"/>
            <w:sz w:val="22"/>
            <w:szCs w:val="22"/>
            <w14:ligatures w14:val="standardContextual"/>
          </w:rPr>
          <w:tab/>
        </w:r>
        <w:r w:rsidRPr="0059631E">
          <w:rPr>
            <w:rStyle w:val="Hyperlink"/>
          </w:rPr>
          <w:t>Additional Safe System Components</w:t>
        </w:r>
        <w:r>
          <w:rPr>
            <w:webHidden/>
          </w:rPr>
          <w:tab/>
        </w:r>
        <w:r>
          <w:rPr>
            <w:webHidden/>
          </w:rPr>
          <w:fldChar w:fldCharType="begin"/>
        </w:r>
        <w:r>
          <w:rPr>
            <w:webHidden/>
          </w:rPr>
          <w:instrText xml:space="preserve"> PAGEREF _Toc175727668 \h </w:instrText>
        </w:r>
        <w:r>
          <w:rPr>
            <w:webHidden/>
          </w:rPr>
        </w:r>
        <w:r>
          <w:rPr>
            <w:webHidden/>
          </w:rPr>
          <w:fldChar w:fldCharType="separate"/>
        </w:r>
        <w:r>
          <w:rPr>
            <w:webHidden/>
          </w:rPr>
          <w:t>12</w:t>
        </w:r>
        <w:r>
          <w:rPr>
            <w:webHidden/>
          </w:rPr>
          <w:fldChar w:fldCharType="end"/>
        </w:r>
      </w:hyperlink>
    </w:p>
    <w:p w14:paraId="5ACEC3F9" w14:textId="6EA8D5C1"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69" w:history="1">
        <w:r w:rsidRPr="0059631E">
          <w:rPr>
            <w:rStyle w:val="Hyperlink"/>
          </w:rPr>
          <w:t>5</w:t>
        </w:r>
        <w:r>
          <w:rPr>
            <w:rFonts w:asciiTheme="minorHAnsi" w:eastAsiaTheme="minorEastAsia" w:hAnsiTheme="minorHAnsi" w:cstheme="minorBidi"/>
            <w:b w:val="0"/>
            <w:kern w:val="2"/>
            <w:sz w:val="22"/>
            <w:szCs w:val="22"/>
            <w14:ligatures w14:val="standardContextual"/>
          </w:rPr>
          <w:tab/>
        </w:r>
        <w:r w:rsidRPr="0059631E">
          <w:rPr>
            <w:rStyle w:val="Hyperlink"/>
          </w:rPr>
          <w:t>Safe System Assessment Conclusions</w:t>
        </w:r>
        <w:r>
          <w:rPr>
            <w:webHidden/>
          </w:rPr>
          <w:tab/>
        </w:r>
        <w:r>
          <w:rPr>
            <w:webHidden/>
          </w:rPr>
          <w:fldChar w:fldCharType="begin"/>
        </w:r>
        <w:r>
          <w:rPr>
            <w:webHidden/>
          </w:rPr>
          <w:instrText xml:space="preserve"> PAGEREF _Toc175727669 \h </w:instrText>
        </w:r>
        <w:r>
          <w:rPr>
            <w:webHidden/>
          </w:rPr>
        </w:r>
        <w:r>
          <w:rPr>
            <w:webHidden/>
          </w:rPr>
          <w:fldChar w:fldCharType="separate"/>
        </w:r>
        <w:r>
          <w:rPr>
            <w:webHidden/>
          </w:rPr>
          <w:t>13</w:t>
        </w:r>
        <w:r>
          <w:rPr>
            <w:webHidden/>
          </w:rPr>
          <w:fldChar w:fldCharType="end"/>
        </w:r>
      </w:hyperlink>
    </w:p>
    <w:p w14:paraId="4940FB4D" w14:textId="280A8364"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70" w:history="1">
        <w:r w:rsidRPr="0059631E">
          <w:rPr>
            <w:rStyle w:val="Hyperlink"/>
          </w:rPr>
          <w:t>Appendix A – Location Plan</w:t>
        </w:r>
        <w:r>
          <w:rPr>
            <w:webHidden/>
          </w:rPr>
          <w:tab/>
        </w:r>
        <w:r>
          <w:rPr>
            <w:webHidden/>
          </w:rPr>
          <w:fldChar w:fldCharType="begin"/>
        </w:r>
        <w:r>
          <w:rPr>
            <w:webHidden/>
          </w:rPr>
          <w:instrText xml:space="preserve"> PAGEREF _Toc175727670 \h </w:instrText>
        </w:r>
        <w:r>
          <w:rPr>
            <w:webHidden/>
          </w:rPr>
        </w:r>
        <w:r>
          <w:rPr>
            <w:webHidden/>
          </w:rPr>
          <w:fldChar w:fldCharType="separate"/>
        </w:r>
        <w:r>
          <w:rPr>
            <w:webHidden/>
          </w:rPr>
          <w:t>14</w:t>
        </w:r>
        <w:r>
          <w:rPr>
            <w:webHidden/>
          </w:rPr>
          <w:fldChar w:fldCharType="end"/>
        </w:r>
      </w:hyperlink>
    </w:p>
    <w:p w14:paraId="5CF59CA0" w14:textId="235F2EE9"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71" w:history="1">
        <w:r w:rsidRPr="0059631E">
          <w:rPr>
            <w:rStyle w:val="Hyperlink"/>
          </w:rPr>
          <w:t>Appendix B – Photographs</w:t>
        </w:r>
        <w:r>
          <w:rPr>
            <w:webHidden/>
          </w:rPr>
          <w:tab/>
        </w:r>
        <w:r>
          <w:rPr>
            <w:webHidden/>
          </w:rPr>
          <w:fldChar w:fldCharType="begin"/>
        </w:r>
        <w:r>
          <w:rPr>
            <w:webHidden/>
          </w:rPr>
          <w:instrText xml:space="preserve"> PAGEREF _Toc175727671 \h </w:instrText>
        </w:r>
        <w:r>
          <w:rPr>
            <w:webHidden/>
          </w:rPr>
        </w:r>
        <w:r>
          <w:rPr>
            <w:webHidden/>
          </w:rPr>
          <w:fldChar w:fldCharType="separate"/>
        </w:r>
        <w:r>
          <w:rPr>
            <w:webHidden/>
          </w:rPr>
          <w:t>15</w:t>
        </w:r>
        <w:r>
          <w:rPr>
            <w:webHidden/>
          </w:rPr>
          <w:fldChar w:fldCharType="end"/>
        </w:r>
      </w:hyperlink>
    </w:p>
    <w:p w14:paraId="5586964B" w14:textId="1D6B9496" w:rsidR="007376DE" w:rsidRDefault="007376DE">
      <w:pPr>
        <w:pStyle w:val="TOC1"/>
        <w:rPr>
          <w:rFonts w:asciiTheme="minorHAnsi" w:eastAsiaTheme="minorEastAsia" w:hAnsiTheme="minorHAnsi" w:cstheme="minorBidi"/>
          <w:b w:val="0"/>
          <w:kern w:val="2"/>
          <w:sz w:val="22"/>
          <w:szCs w:val="22"/>
          <w14:ligatures w14:val="standardContextual"/>
        </w:rPr>
      </w:pPr>
      <w:hyperlink w:anchor="_Toc175727672" w:history="1">
        <w:r w:rsidRPr="0059631E">
          <w:rPr>
            <w:rStyle w:val="Hyperlink"/>
          </w:rPr>
          <w:t>Appendix C – Crash Reports</w:t>
        </w:r>
        <w:r>
          <w:rPr>
            <w:webHidden/>
          </w:rPr>
          <w:tab/>
        </w:r>
        <w:r>
          <w:rPr>
            <w:webHidden/>
          </w:rPr>
          <w:fldChar w:fldCharType="begin"/>
        </w:r>
        <w:r>
          <w:rPr>
            <w:webHidden/>
          </w:rPr>
          <w:instrText xml:space="preserve"> PAGEREF _Toc175727672 \h </w:instrText>
        </w:r>
        <w:r>
          <w:rPr>
            <w:webHidden/>
          </w:rPr>
        </w:r>
        <w:r>
          <w:rPr>
            <w:webHidden/>
          </w:rPr>
          <w:fldChar w:fldCharType="separate"/>
        </w:r>
        <w:r>
          <w:rPr>
            <w:webHidden/>
          </w:rPr>
          <w:t>16</w:t>
        </w:r>
        <w:r>
          <w:rPr>
            <w:webHidden/>
          </w:rPr>
          <w:fldChar w:fldCharType="end"/>
        </w:r>
      </w:hyperlink>
    </w:p>
    <w:p w14:paraId="7B3D5417" w14:textId="274091DD" w:rsidR="001C6957" w:rsidRDefault="00172FEB" w:rsidP="001C6957">
      <w:pPr>
        <w:pStyle w:val="BodyText"/>
      </w:pPr>
      <w:r w:rsidRPr="00CE6618">
        <w:fldChar w:fldCharType="end"/>
      </w:r>
    </w:p>
    <w:p w14:paraId="400EDA55" w14:textId="17171195" w:rsidR="00631789" w:rsidRDefault="00631789" w:rsidP="00631789">
      <w:pPr>
        <w:pStyle w:val="HeadingContents"/>
      </w:pPr>
      <w:r w:rsidRPr="00631789">
        <w:rPr>
          <w:rStyle w:val="BodyTextbold"/>
          <w:b/>
          <w:szCs w:val="44"/>
        </w:rPr>
        <w:t>Tables</w:t>
      </w:r>
    </w:p>
    <w:p w14:paraId="6EA46B16" w14:textId="045125B2" w:rsidR="006B250A" w:rsidRDefault="00631789">
      <w:pPr>
        <w:pStyle w:val="TableofFigures"/>
        <w:tabs>
          <w:tab w:val="right" w:leader="dot" w:pos="9060"/>
        </w:tabs>
        <w:rPr>
          <w:rFonts w:asciiTheme="minorHAnsi" w:eastAsiaTheme="minorEastAsia" w:hAnsiTheme="minorHAnsi" w:cstheme="minorBidi"/>
          <w:noProof/>
          <w:kern w:val="2"/>
          <w:sz w:val="22"/>
          <w:szCs w:val="22"/>
          <w14:ligatures w14:val="standardContextual"/>
        </w:rPr>
      </w:pPr>
      <w:r>
        <w:fldChar w:fldCharType="begin"/>
      </w:r>
      <w:r>
        <w:instrText xml:space="preserve"> TOC \f F \h \z \t "Table/Figure Caption 1 Tables" \c </w:instrText>
      </w:r>
      <w:r>
        <w:fldChar w:fldCharType="separate"/>
      </w:r>
      <w:hyperlink w:anchor="_Toc175556655" w:history="1">
        <w:r w:rsidR="006B250A" w:rsidRPr="007C4E94">
          <w:rPr>
            <w:rStyle w:val="Hyperlink"/>
            <w:noProof/>
          </w:rPr>
          <w:t>Table 3.1 – Project context</w:t>
        </w:r>
        <w:r w:rsidR="006B250A">
          <w:rPr>
            <w:noProof/>
            <w:webHidden/>
          </w:rPr>
          <w:tab/>
        </w:r>
        <w:r w:rsidR="006B250A">
          <w:rPr>
            <w:noProof/>
            <w:webHidden/>
          </w:rPr>
          <w:fldChar w:fldCharType="begin"/>
        </w:r>
        <w:r w:rsidR="006B250A">
          <w:rPr>
            <w:noProof/>
            <w:webHidden/>
          </w:rPr>
          <w:instrText xml:space="preserve"> PAGEREF _Toc175556655 \h </w:instrText>
        </w:r>
        <w:r w:rsidR="006B250A">
          <w:rPr>
            <w:noProof/>
            <w:webHidden/>
          </w:rPr>
        </w:r>
        <w:r w:rsidR="006B250A">
          <w:rPr>
            <w:noProof/>
            <w:webHidden/>
          </w:rPr>
          <w:fldChar w:fldCharType="separate"/>
        </w:r>
        <w:r w:rsidR="006B250A">
          <w:rPr>
            <w:noProof/>
            <w:webHidden/>
          </w:rPr>
          <w:t>4</w:t>
        </w:r>
        <w:r w:rsidR="006B250A">
          <w:rPr>
            <w:noProof/>
            <w:webHidden/>
          </w:rPr>
          <w:fldChar w:fldCharType="end"/>
        </w:r>
      </w:hyperlink>
    </w:p>
    <w:p w14:paraId="34AD0ECC" w14:textId="746306F5"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56" w:history="1">
        <w:r w:rsidR="006B250A" w:rsidRPr="007C4E94">
          <w:rPr>
            <w:rStyle w:val="Hyperlink"/>
            <w:noProof/>
          </w:rPr>
          <w:t>Table 4.1 – SSA Matrix Scores for the Project</w:t>
        </w:r>
        <w:r w:rsidR="006B250A">
          <w:rPr>
            <w:noProof/>
            <w:webHidden/>
          </w:rPr>
          <w:tab/>
        </w:r>
        <w:r w:rsidR="006B250A">
          <w:rPr>
            <w:noProof/>
            <w:webHidden/>
          </w:rPr>
          <w:fldChar w:fldCharType="begin"/>
        </w:r>
        <w:r w:rsidR="006B250A">
          <w:rPr>
            <w:noProof/>
            <w:webHidden/>
          </w:rPr>
          <w:instrText xml:space="preserve"> PAGEREF _Toc175556656 \h </w:instrText>
        </w:r>
        <w:r w:rsidR="006B250A">
          <w:rPr>
            <w:noProof/>
            <w:webHidden/>
          </w:rPr>
        </w:r>
        <w:r w:rsidR="006B250A">
          <w:rPr>
            <w:noProof/>
            <w:webHidden/>
          </w:rPr>
          <w:fldChar w:fldCharType="separate"/>
        </w:r>
        <w:r w:rsidR="006B250A">
          <w:rPr>
            <w:noProof/>
            <w:webHidden/>
          </w:rPr>
          <w:t>5</w:t>
        </w:r>
        <w:r w:rsidR="006B250A">
          <w:rPr>
            <w:noProof/>
            <w:webHidden/>
          </w:rPr>
          <w:fldChar w:fldCharType="end"/>
        </w:r>
      </w:hyperlink>
    </w:p>
    <w:p w14:paraId="6E1D7FD9" w14:textId="6F8E6B7F"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57" w:history="1">
        <w:r w:rsidR="006B250A" w:rsidRPr="007C4E94">
          <w:rPr>
            <w:rStyle w:val="Hyperlink"/>
            <w:noProof/>
          </w:rPr>
          <w:t>Table 4.2.1 – Existing SSA Matrix</w:t>
        </w:r>
        <w:r w:rsidR="006B250A">
          <w:rPr>
            <w:noProof/>
            <w:webHidden/>
          </w:rPr>
          <w:tab/>
        </w:r>
        <w:r w:rsidR="006B250A">
          <w:rPr>
            <w:noProof/>
            <w:webHidden/>
          </w:rPr>
          <w:fldChar w:fldCharType="begin"/>
        </w:r>
        <w:r w:rsidR="006B250A">
          <w:rPr>
            <w:noProof/>
            <w:webHidden/>
          </w:rPr>
          <w:instrText xml:space="preserve"> PAGEREF _Toc175556657 \h </w:instrText>
        </w:r>
        <w:r w:rsidR="006B250A">
          <w:rPr>
            <w:noProof/>
            <w:webHidden/>
          </w:rPr>
        </w:r>
        <w:r w:rsidR="006B250A">
          <w:rPr>
            <w:noProof/>
            <w:webHidden/>
          </w:rPr>
          <w:fldChar w:fldCharType="separate"/>
        </w:r>
        <w:r w:rsidR="006B250A">
          <w:rPr>
            <w:noProof/>
            <w:webHidden/>
          </w:rPr>
          <w:t>6</w:t>
        </w:r>
        <w:r w:rsidR="006B250A">
          <w:rPr>
            <w:noProof/>
            <w:webHidden/>
          </w:rPr>
          <w:fldChar w:fldCharType="end"/>
        </w:r>
      </w:hyperlink>
    </w:p>
    <w:p w14:paraId="7CBE9C91" w14:textId="50F8D913"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58" w:history="1">
        <w:r w:rsidR="006B250A" w:rsidRPr="007C4E94">
          <w:rPr>
            <w:rStyle w:val="Hyperlink"/>
            <w:noProof/>
          </w:rPr>
          <w:t>Table 4.3.1 – Option 1 SSA Matrix</w:t>
        </w:r>
        <w:r w:rsidR="006B250A">
          <w:rPr>
            <w:noProof/>
            <w:webHidden/>
          </w:rPr>
          <w:tab/>
        </w:r>
        <w:r w:rsidR="006B250A">
          <w:rPr>
            <w:noProof/>
            <w:webHidden/>
          </w:rPr>
          <w:fldChar w:fldCharType="begin"/>
        </w:r>
        <w:r w:rsidR="006B250A">
          <w:rPr>
            <w:noProof/>
            <w:webHidden/>
          </w:rPr>
          <w:instrText xml:space="preserve"> PAGEREF _Toc175556658 \h </w:instrText>
        </w:r>
        <w:r w:rsidR="006B250A">
          <w:rPr>
            <w:noProof/>
            <w:webHidden/>
          </w:rPr>
        </w:r>
        <w:r w:rsidR="006B250A">
          <w:rPr>
            <w:noProof/>
            <w:webHidden/>
          </w:rPr>
          <w:fldChar w:fldCharType="separate"/>
        </w:r>
        <w:r w:rsidR="006B250A">
          <w:rPr>
            <w:noProof/>
            <w:webHidden/>
          </w:rPr>
          <w:t>8</w:t>
        </w:r>
        <w:r w:rsidR="006B250A">
          <w:rPr>
            <w:noProof/>
            <w:webHidden/>
          </w:rPr>
          <w:fldChar w:fldCharType="end"/>
        </w:r>
      </w:hyperlink>
    </w:p>
    <w:p w14:paraId="378966E1" w14:textId="2CACA856"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59" w:history="1">
        <w:r w:rsidR="006B250A" w:rsidRPr="007C4E94">
          <w:rPr>
            <w:rStyle w:val="Hyperlink"/>
            <w:noProof/>
          </w:rPr>
          <w:t>Table 4.4.1(a) – Primary Treatments</w:t>
        </w:r>
        <w:r w:rsidR="006B250A">
          <w:rPr>
            <w:noProof/>
            <w:webHidden/>
          </w:rPr>
          <w:tab/>
        </w:r>
        <w:r w:rsidR="006B250A">
          <w:rPr>
            <w:noProof/>
            <w:webHidden/>
          </w:rPr>
          <w:fldChar w:fldCharType="begin"/>
        </w:r>
        <w:r w:rsidR="006B250A">
          <w:rPr>
            <w:noProof/>
            <w:webHidden/>
          </w:rPr>
          <w:instrText xml:space="preserve"> PAGEREF _Toc175556659 \h </w:instrText>
        </w:r>
        <w:r w:rsidR="006B250A">
          <w:rPr>
            <w:noProof/>
            <w:webHidden/>
          </w:rPr>
        </w:r>
        <w:r w:rsidR="006B250A">
          <w:rPr>
            <w:noProof/>
            <w:webHidden/>
          </w:rPr>
          <w:fldChar w:fldCharType="separate"/>
        </w:r>
        <w:r w:rsidR="006B250A">
          <w:rPr>
            <w:noProof/>
            <w:webHidden/>
          </w:rPr>
          <w:t>9</w:t>
        </w:r>
        <w:r w:rsidR="006B250A">
          <w:rPr>
            <w:noProof/>
            <w:webHidden/>
          </w:rPr>
          <w:fldChar w:fldCharType="end"/>
        </w:r>
      </w:hyperlink>
    </w:p>
    <w:p w14:paraId="2D3C977D" w14:textId="6E1BBD9F"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0" w:history="1">
        <w:r w:rsidR="006B250A" w:rsidRPr="007C4E94">
          <w:rPr>
            <w:rStyle w:val="Hyperlink"/>
            <w:noProof/>
          </w:rPr>
          <w:t>Table 4.4.1(b) – Supporting Treatments</w:t>
        </w:r>
        <w:r w:rsidR="006B250A">
          <w:rPr>
            <w:noProof/>
            <w:webHidden/>
          </w:rPr>
          <w:tab/>
        </w:r>
        <w:r w:rsidR="006B250A">
          <w:rPr>
            <w:noProof/>
            <w:webHidden/>
          </w:rPr>
          <w:fldChar w:fldCharType="begin"/>
        </w:r>
        <w:r w:rsidR="006B250A">
          <w:rPr>
            <w:noProof/>
            <w:webHidden/>
          </w:rPr>
          <w:instrText xml:space="preserve"> PAGEREF _Toc175556660 \h </w:instrText>
        </w:r>
        <w:r w:rsidR="006B250A">
          <w:rPr>
            <w:noProof/>
            <w:webHidden/>
          </w:rPr>
        </w:r>
        <w:r w:rsidR="006B250A">
          <w:rPr>
            <w:noProof/>
            <w:webHidden/>
          </w:rPr>
          <w:fldChar w:fldCharType="separate"/>
        </w:r>
        <w:r w:rsidR="006B250A">
          <w:rPr>
            <w:noProof/>
            <w:webHidden/>
          </w:rPr>
          <w:t>9</w:t>
        </w:r>
        <w:r w:rsidR="006B250A">
          <w:rPr>
            <w:noProof/>
            <w:webHidden/>
          </w:rPr>
          <w:fldChar w:fldCharType="end"/>
        </w:r>
      </w:hyperlink>
    </w:p>
    <w:p w14:paraId="088C5069" w14:textId="6BAAAAC8"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1" w:history="1">
        <w:r w:rsidR="006B250A" w:rsidRPr="007C4E94">
          <w:rPr>
            <w:rStyle w:val="Hyperlink"/>
            <w:noProof/>
          </w:rPr>
          <w:t>Table 4.4.2 – Safe System Option SSA Matrix</w:t>
        </w:r>
        <w:r w:rsidR="006B250A">
          <w:rPr>
            <w:noProof/>
            <w:webHidden/>
          </w:rPr>
          <w:tab/>
        </w:r>
        <w:r w:rsidR="006B250A">
          <w:rPr>
            <w:noProof/>
            <w:webHidden/>
          </w:rPr>
          <w:fldChar w:fldCharType="begin"/>
        </w:r>
        <w:r w:rsidR="006B250A">
          <w:rPr>
            <w:noProof/>
            <w:webHidden/>
          </w:rPr>
          <w:instrText xml:space="preserve"> PAGEREF _Toc175556661 \h </w:instrText>
        </w:r>
        <w:r w:rsidR="006B250A">
          <w:rPr>
            <w:noProof/>
            <w:webHidden/>
          </w:rPr>
        </w:r>
        <w:r w:rsidR="006B250A">
          <w:rPr>
            <w:noProof/>
            <w:webHidden/>
          </w:rPr>
          <w:fldChar w:fldCharType="separate"/>
        </w:r>
        <w:r w:rsidR="006B250A">
          <w:rPr>
            <w:noProof/>
            <w:webHidden/>
          </w:rPr>
          <w:t>10</w:t>
        </w:r>
        <w:r w:rsidR="006B250A">
          <w:rPr>
            <w:noProof/>
            <w:webHidden/>
          </w:rPr>
          <w:fldChar w:fldCharType="end"/>
        </w:r>
      </w:hyperlink>
    </w:p>
    <w:p w14:paraId="09F56FE4" w14:textId="56556CA0"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2" w:history="1">
        <w:r w:rsidR="006B250A" w:rsidRPr="007C4E94">
          <w:rPr>
            <w:rStyle w:val="Hyperlink"/>
            <w:noProof/>
          </w:rPr>
          <w:t>Table 4.5 – Other Safe System Components</w:t>
        </w:r>
        <w:r w:rsidR="006B250A">
          <w:rPr>
            <w:noProof/>
            <w:webHidden/>
          </w:rPr>
          <w:tab/>
        </w:r>
        <w:r w:rsidR="006B250A">
          <w:rPr>
            <w:noProof/>
            <w:webHidden/>
          </w:rPr>
          <w:fldChar w:fldCharType="begin"/>
        </w:r>
        <w:r w:rsidR="006B250A">
          <w:rPr>
            <w:noProof/>
            <w:webHidden/>
          </w:rPr>
          <w:instrText xml:space="preserve"> PAGEREF _Toc175556662 \h </w:instrText>
        </w:r>
        <w:r w:rsidR="006B250A">
          <w:rPr>
            <w:noProof/>
            <w:webHidden/>
          </w:rPr>
        </w:r>
        <w:r w:rsidR="006B250A">
          <w:rPr>
            <w:noProof/>
            <w:webHidden/>
          </w:rPr>
          <w:fldChar w:fldCharType="separate"/>
        </w:r>
        <w:r w:rsidR="006B250A">
          <w:rPr>
            <w:noProof/>
            <w:webHidden/>
          </w:rPr>
          <w:t>12</w:t>
        </w:r>
        <w:r w:rsidR="006B250A">
          <w:rPr>
            <w:noProof/>
            <w:webHidden/>
          </w:rPr>
          <w:fldChar w:fldCharType="end"/>
        </w:r>
      </w:hyperlink>
    </w:p>
    <w:p w14:paraId="0411F325" w14:textId="27D22398" w:rsidR="00631789" w:rsidRDefault="00631789" w:rsidP="001C6957">
      <w:pPr>
        <w:pStyle w:val="BodyText"/>
      </w:pPr>
      <w:r>
        <w:fldChar w:fldCharType="end"/>
      </w:r>
    </w:p>
    <w:p w14:paraId="65B717B7" w14:textId="3C9AA9BA" w:rsidR="00631789" w:rsidRDefault="00631789" w:rsidP="00631789">
      <w:pPr>
        <w:pStyle w:val="HeadingContents"/>
      </w:pPr>
      <w:r w:rsidRPr="00631789">
        <w:rPr>
          <w:rStyle w:val="BodyTextbold"/>
          <w:b/>
          <w:szCs w:val="44"/>
        </w:rPr>
        <w:t>Figures</w:t>
      </w:r>
    </w:p>
    <w:p w14:paraId="18138D24" w14:textId="675F460D" w:rsidR="006B250A" w:rsidRDefault="00631789">
      <w:pPr>
        <w:pStyle w:val="TableofFigures"/>
        <w:tabs>
          <w:tab w:val="right" w:leader="dot" w:pos="9060"/>
        </w:tabs>
        <w:rPr>
          <w:rFonts w:asciiTheme="minorHAnsi" w:eastAsiaTheme="minorEastAsia" w:hAnsiTheme="minorHAnsi" w:cstheme="minorBidi"/>
          <w:noProof/>
          <w:kern w:val="2"/>
          <w:sz w:val="22"/>
          <w:szCs w:val="22"/>
          <w14:ligatures w14:val="standardContextual"/>
        </w:rPr>
      </w:pPr>
      <w:r>
        <w:fldChar w:fldCharType="begin"/>
      </w:r>
      <w:r>
        <w:instrText xml:space="preserve"> TOC \h \z \t "Table/Figure Caption 2 Figures" \c </w:instrText>
      </w:r>
      <w:r>
        <w:fldChar w:fldCharType="separate"/>
      </w:r>
      <w:hyperlink w:anchor="_Toc175556663" w:history="1">
        <w:r w:rsidR="006B250A" w:rsidRPr="005C053A">
          <w:rPr>
            <w:rStyle w:val="Hyperlink"/>
            <w:noProof/>
          </w:rPr>
          <w:t>Figure 1.2 – Safe System Pillars</w:t>
        </w:r>
        <w:r w:rsidR="006B250A">
          <w:rPr>
            <w:noProof/>
            <w:webHidden/>
          </w:rPr>
          <w:tab/>
        </w:r>
        <w:r w:rsidR="006B250A">
          <w:rPr>
            <w:noProof/>
            <w:webHidden/>
          </w:rPr>
          <w:fldChar w:fldCharType="begin"/>
        </w:r>
        <w:r w:rsidR="006B250A">
          <w:rPr>
            <w:noProof/>
            <w:webHidden/>
          </w:rPr>
          <w:instrText xml:space="preserve"> PAGEREF _Toc175556663 \h </w:instrText>
        </w:r>
        <w:r w:rsidR="006B250A">
          <w:rPr>
            <w:noProof/>
            <w:webHidden/>
          </w:rPr>
        </w:r>
        <w:r w:rsidR="006B250A">
          <w:rPr>
            <w:noProof/>
            <w:webHidden/>
          </w:rPr>
          <w:fldChar w:fldCharType="separate"/>
        </w:r>
        <w:r w:rsidR="006B250A">
          <w:rPr>
            <w:noProof/>
            <w:webHidden/>
          </w:rPr>
          <w:t>1</w:t>
        </w:r>
        <w:r w:rsidR="006B250A">
          <w:rPr>
            <w:noProof/>
            <w:webHidden/>
          </w:rPr>
          <w:fldChar w:fldCharType="end"/>
        </w:r>
      </w:hyperlink>
    </w:p>
    <w:p w14:paraId="411A5AD8" w14:textId="50F9EF22"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4" w:history="1">
        <w:r w:rsidR="006B250A" w:rsidRPr="005C053A">
          <w:rPr>
            <w:rStyle w:val="Hyperlink"/>
            <w:noProof/>
          </w:rPr>
          <w:t>Figure 1.2.1 – Safe System impact speeds</w:t>
        </w:r>
        <w:r w:rsidR="006B250A">
          <w:rPr>
            <w:noProof/>
            <w:webHidden/>
          </w:rPr>
          <w:tab/>
        </w:r>
        <w:r w:rsidR="006B250A">
          <w:rPr>
            <w:noProof/>
            <w:webHidden/>
          </w:rPr>
          <w:fldChar w:fldCharType="begin"/>
        </w:r>
        <w:r w:rsidR="006B250A">
          <w:rPr>
            <w:noProof/>
            <w:webHidden/>
          </w:rPr>
          <w:instrText xml:space="preserve"> PAGEREF _Toc175556664 \h </w:instrText>
        </w:r>
        <w:r w:rsidR="006B250A">
          <w:rPr>
            <w:noProof/>
            <w:webHidden/>
          </w:rPr>
        </w:r>
        <w:r w:rsidR="006B250A">
          <w:rPr>
            <w:noProof/>
            <w:webHidden/>
          </w:rPr>
          <w:fldChar w:fldCharType="separate"/>
        </w:r>
        <w:r w:rsidR="006B250A">
          <w:rPr>
            <w:noProof/>
            <w:webHidden/>
          </w:rPr>
          <w:t>2</w:t>
        </w:r>
        <w:r w:rsidR="006B250A">
          <w:rPr>
            <w:noProof/>
            <w:webHidden/>
          </w:rPr>
          <w:fldChar w:fldCharType="end"/>
        </w:r>
      </w:hyperlink>
    </w:p>
    <w:p w14:paraId="2B1BF639" w14:textId="192D5441"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5" w:history="1">
        <w:r w:rsidR="006B250A" w:rsidRPr="005C053A">
          <w:rPr>
            <w:rStyle w:val="Hyperlink"/>
            <w:noProof/>
          </w:rPr>
          <w:t>Figure 1.3 – Study area</w:t>
        </w:r>
        <w:r w:rsidR="006B250A">
          <w:rPr>
            <w:noProof/>
            <w:webHidden/>
          </w:rPr>
          <w:tab/>
        </w:r>
        <w:r w:rsidR="006B250A">
          <w:rPr>
            <w:noProof/>
            <w:webHidden/>
          </w:rPr>
          <w:fldChar w:fldCharType="begin"/>
        </w:r>
        <w:r w:rsidR="006B250A">
          <w:rPr>
            <w:noProof/>
            <w:webHidden/>
          </w:rPr>
          <w:instrText xml:space="preserve"> PAGEREF _Toc175556665 \h </w:instrText>
        </w:r>
        <w:r w:rsidR="006B250A">
          <w:rPr>
            <w:noProof/>
            <w:webHidden/>
          </w:rPr>
        </w:r>
        <w:r w:rsidR="006B250A">
          <w:rPr>
            <w:noProof/>
            <w:webHidden/>
          </w:rPr>
          <w:fldChar w:fldCharType="separate"/>
        </w:r>
        <w:r w:rsidR="006B250A">
          <w:rPr>
            <w:noProof/>
            <w:webHidden/>
          </w:rPr>
          <w:t>2</w:t>
        </w:r>
        <w:r w:rsidR="006B250A">
          <w:rPr>
            <w:noProof/>
            <w:webHidden/>
          </w:rPr>
          <w:fldChar w:fldCharType="end"/>
        </w:r>
      </w:hyperlink>
    </w:p>
    <w:p w14:paraId="6AC1B5CE" w14:textId="16F56457" w:rsidR="006B250A" w:rsidRDefault="007860FF">
      <w:pPr>
        <w:pStyle w:val="TableofFigures"/>
        <w:tabs>
          <w:tab w:val="right" w:leader="dot" w:pos="9060"/>
        </w:tabs>
        <w:rPr>
          <w:rFonts w:asciiTheme="minorHAnsi" w:eastAsiaTheme="minorEastAsia" w:hAnsiTheme="minorHAnsi" w:cstheme="minorBidi"/>
          <w:noProof/>
          <w:kern w:val="2"/>
          <w:sz w:val="22"/>
          <w:szCs w:val="22"/>
          <w14:ligatures w14:val="standardContextual"/>
        </w:rPr>
      </w:pPr>
      <w:hyperlink w:anchor="_Toc175556666" w:history="1">
        <w:r w:rsidR="006B250A" w:rsidRPr="005C053A">
          <w:rPr>
            <w:rStyle w:val="Hyperlink"/>
            <w:noProof/>
          </w:rPr>
          <w:t>Figure 4.1 – SSA Scores for Crash Types</w:t>
        </w:r>
        <w:r w:rsidR="006B250A">
          <w:rPr>
            <w:noProof/>
            <w:webHidden/>
          </w:rPr>
          <w:tab/>
        </w:r>
        <w:r w:rsidR="006B250A">
          <w:rPr>
            <w:noProof/>
            <w:webHidden/>
          </w:rPr>
          <w:fldChar w:fldCharType="begin"/>
        </w:r>
        <w:r w:rsidR="006B250A">
          <w:rPr>
            <w:noProof/>
            <w:webHidden/>
          </w:rPr>
          <w:instrText xml:space="preserve"> PAGEREF _Toc175556666 \h </w:instrText>
        </w:r>
        <w:r w:rsidR="006B250A">
          <w:rPr>
            <w:noProof/>
            <w:webHidden/>
          </w:rPr>
        </w:r>
        <w:r w:rsidR="006B250A">
          <w:rPr>
            <w:noProof/>
            <w:webHidden/>
          </w:rPr>
          <w:fldChar w:fldCharType="separate"/>
        </w:r>
        <w:r w:rsidR="006B250A">
          <w:rPr>
            <w:noProof/>
            <w:webHidden/>
          </w:rPr>
          <w:t>5</w:t>
        </w:r>
        <w:r w:rsidR="006B250A">
          <w:rPr>
            <w:noProof/>
            <w:webHidden/>
          </w:rPr>
          <w:fldChar w:fldCharType="end"/>
        </w:r>
      </w:hyperlink>
    </w:p>
    <w:p w14:paraId="3A636660" w14:textId="24689C85" w:rsidR="00631789" w:rsidRDefault="00631789" w:rsidP="001C6957">
      <w:pPr>
        <w:pStyle w:val="BodyText"/>
      </w:pPr>
      <w:r>
        <w:fldChar w:fldCharType="end"/>
      </w:r>
    </w:p>
    <w:p w14:paraId="1806DB30" w14:textId="77777777" w:rsidR="00631789" w:rsidRDefault="00631789" w:rsidP="001C6957">
      <w:pPr>
        <w:pStyle w:val="BodyText"/>
        <w:sectPr w:rsidR="00631789" w:rsidSect="004B0B84">
          <w:pgSz w:w="11906" w:h="16838" w:code="9"/>
          <w:pgMar w:top="1418" w:right="1418" w:bottom="1418" w:left="1418" w:header="454" w:footer="454" w:gutter="0"/>
          <w:pgNumType w:fmt="lowerRoman"/>
          <w:cols w:space="708"/>
          <w:docGrid w:linePitch="360"/>
        </w:sectPr>
      </w:pPr>
    </w:p>
    <w:p w14:paraId="56816296" w14:textId="77777777" w:rsidR="00631789" w:rsidRDefault="00631789" w:rsidP="00631789">
      <w:pPr>
        <w:pStyle w:val="Heading1"/>
        <w:numPr>
          <w:ilvl w:val="0"/>
          <w:numId w:val="0"/>
        </w:numPr>
        <w:ind w:left="431" w:hanging="431"/>
      </w:pPr>
      <w:bookmarkStart w:id="4" w:name="_Toc175727642"/>
      <w:r>
        <w:lastRenderedPageBreak/>
        <w:t>Road Safety Evaluation Document Control Sheet</w:t>
      </w:r>
      <w:bookmarkEnd w:id="4"/>
    </w:p>
    <w:tbl>
      <w:tblPr>
        <w:tblStyle w:val="TableGrid"/>
        <w:tblW w:w="0" w:type="auto"/>
        <w:tblLook w:val="04A0" w:firstRow="1" w:lastRow="0" w:firstColumn="1" w:lastColumn="0" w:noHBand="0" w:noVBand="1"/>
      </w:tblPr>
      <w:tblGrid>
        <w:gridCol w:w="2830"/>
        <w:gridCol w:w="6230"/>
      </w:tblGrid>
      <w:tr w:rsidR="006F6111" w:rsidRPr="006F6111" w14:paraId="265BC29A" w14:textId="77777777" w:rsidTr="006F6111">
        <w:tc>
          <w:tcPr>
            <w:tcW w:w="2830" w:type="dxa"/>
            <w:vAlign w:val="top"/>
          </w:tcPr>
          <w:p w14:paraId="5961D52C" w14:textId="77777777" w:rsidR="006F6111" w:rsidRPr="006F6111" w:rsidRDefault="006F6111" w:rsidP="006F6111">
            <w:pPr>
              <w:pStyle w:val="TableHeading"/>
              <w:jc w:val="left"/>
            </w:pPr>
            <w:r w:rsidRPr="006F6111">
              <w:t>Project Location:</w:t>
            </w:r>
          </w:p>
        </w:tc>
        <w:tc>
          <w:tcPr>
            <w:tcW w:w="6230" w:type="dxa"/>
            <w:vAlign w:val="top"/>
          </w:tcPr>
          <w:p w14:paraId="193BCE08" w14:textId="7E19FF7E" w:rsidR="006F6111" w:rsidRPr="006F6111" w:rsidRDefault="006F6111" w:rsidP="006F6111">
            <w:pPr>
              <w:pStyle w:val="TableBodyText"/>
            </w:pPr>
            <w:r>
              <w:fldChar w:fldCharType="begin">
                <w:ffData>
                  <w:name w:val=""/>
                  <w:enabled/>
                  <w:calcOnExit w:val="0"/>
                  <w:textInput>
                    <w:default w:val="Enter project location"/>
                  </w:textInput>
                </w:ffData>
              </w:fldChar>
            </w:r>
            <w:r>
              <w:instrText xml:space="preserve"> FORMTEXT </w:instrText>
            </w:r>
            <w:r>
              <w:fldChar w:fldCharType="separate"/>
            </w:r>
            <w:r>
              <w:rPr>
                <w:noProof/>
              </w:rPr>
              <w:t>Enter project location</w:t>
            </w:r>
            <w:r>
              <w:fldChar w:fldCharType="end"/>
            </w:r>
          </w:p>
        </w:tc>
      </w:tr>
      <w:tr w:rsidR="006F6111" w:rsidRPr="006F6111" w14:paraId="2FA87A58" w14:textId="77777777" w:rsidTr="006F6111">
        <w:tc>
          <w:tcPr>
            <w:tcW w:w="2830" w:type="dxa"/>
            <w:vAlign w:val="top"/>
          </w:tcPr>
          <w:p w14:paraId="2945628B" w14:textId="77777777" w:rsidR="006F6111" w:rsidRPr="006F6111" w:rsidRDefault="006F6111" w:rsidP="006F6111">
            <w:pPr>
              <w:pStyle w:val="TableHeading"/>
              <w:jc w:val="left"/>
            </w:pPr>
            <w:r w:rsidRPr="006F6111">
              <w:t>Project Proposal:</w:t>
            </w:r>
          </w:p>
        </w:tc>
        <w:tc>
          <w:tcPr>
            <w:tcW w:w="6230" w:type="dxa"/>
            <w:vAlign w:val="top"/>
          </w:tcPr>
          <w:p w14:paraId="65E224BE" w14:textId="11B0DC12" w:rsidR="006F6111" w:rsidRPr="006F6111" w:rsidRDefault="006F6111" w:rsidP="006F6111">
            <w:pPr>
              <w:pStyle w:val="TableBodyText"/>
            </w:pPr>
            <w:r>
              <w:fldChar w:fldCharType="begin">
                <w:ffData>
                  <w:name w:val=""/>
                  <w:enabled/>
                  <w:calcOnExit w:val="0"/>
                  <w:textInput>
                    <w:default w:val="Enter project proposal"/>
                  </w:textInput>
                </w:ffData>
              </w:fldChar>
            </w:r>
            <w:r>
              <w:instrText xml:space="preserve"> FORMTEXT </w:instrText>
            </w:r>
            <w:r>
              <w:fldChar w:fldCharType="separate"/>
            </w:r>
            <w:r>
              <w:rPr>
                <w:noProof/>
              </w:rPr>
              <w:t>Enter project proposal</w:t>
            </w:r>
            <w:r>
              <w:fldChar w:fldCharType="end"/>
            </w:r>
          </w:p>
        </w:tc>
      </w:tr>
      <w:tr w:rsidR="006F6111" w:rsidRPr="006F6111" w14:paraId="527C5AB6" w14:textId="77777777" w:rsidTr="006F6111">
        <w:tc>
          <w:tcPr>
            <w:tcW w:w="2830" w:type="dxa"/>
            <w:vAlign w:val="top"/>
          </w:tcPr>
          <w:p w14:paraId="6D6A5C54" w14:textId="77777777" w:rsidR="006F6111" w:rsidRPr="006F6111" w:rsidRDefault="006F6111" w:rsidP="006F6111">
            <w:pPr>
              <w:pStyle w:val="TableHeading"/>
              <w:jc w:val="left"/>
            </w:pPr>
            <w:r w:rsidRPr="006F6111">
              <w:t>Project Stage:</w:t>
            </w:r>
          </w:p>
        </w:tc>
        <w:tc>
          <w:tcPr>
            <w:tcW w:w="6230" w:type="dxa"/>
            <w:vAlign w:val="top"/>
          </w:tcPr>
          <w:p w14:paraId="246504F8" w14:textId="1F1B8282" w:rsidR="006F6111" w:rsidRPr="006F6111" w:rsidRDefault="006F6111" w:rsidP="006F6111">
            <w:pPr>
              <w:pStyle w:val="TableBodyText"/>
            </w:pPr>
            <w:r>
              <w:fldChar w:fldCharType="begin">
                <w:ffData>
                  <w:name w:val=""/>
                  <w:enabled/>
                  <w:calcOnExit w:val="0"/>
                  <w:textInput>
                    <w:default w:val="Enter project stage"/>
                  </w:textInput>
                </w:ffData>
              </w:fldChar>
            </w:r>
            <w:r>
              <w:instrText xml:space="preserve"> FORMTEXT </w:instrText>
            </w:r>
            <w:r>
              <w:fldChar w:fldCharType="separate"/>
            </w:r>
            <w:r>
              <w:rPr>
                <w:noProof/>
              </w:rPr>
              <w:t>Enter project stage</w:t>
            </w:r>
            <w:r>
              <w:fldChar w:fldCharType="end"/>
            </w:r>
          </w:p>
        </w:tc>
      </w:tr>
      <w:tr w:rsidR="006F6111" w:rsidRPr="006F6111" w14:paraId="38091C31" w14:textId="77777777" w:rsidTr="006F6111">
        <w:tc>
          <w:tcPr>
            <w:tcW w:w="2830" w:type="dxa"/>
            <w:vAlign w:val="top"/>
          </w:tcPr>
          <w:p w14:paraId="07B0CFF0" w14:textId="77777777" w:rsidR="006F6111" w:rsidRPr="006F6111" w:rsidRDefault="006F6111" w:rsidP="006F6111">
            <w:pPr>
              <w:pStyle w:val="TableHeading"/>
              <w:jc w:val="left"/>
            </w:pPr>
            <w:r w:rsidRPr="006F6111">
              <w:t>Prepared for:</w:t>
            </w:r>
          </w:p>
        </w:tc>
        <w:tc>
          <w:tcPr>
            <w:tcW w:w="6230" w:type="dxa"/>
            <w:vAlign w:val="top"/>
          </w:tcPr>
          <w:p w14:paraId="2525D92B" w14:textId="57ADCD91" w:rsidR="006F6111" w:rsidRPr="006F6111" w:rsidRDefault="006F6111" w:rsidP="006F6111">
            <w:pPr>
              <w:pStyle w:val="TableBodyText"/>
            </w:pPr>
            <w:r>
              <w:fldChar w:fldCharType="begin">
                <w:ffData>
                  <w:name w:val=""/>
                  <w:enabled/>
                  <w:calcOnExit w:val="0"/>
                  <w:textInput>
                    <w:default w:val="Enter client contact and organisation"/>
                  </w:textInput>
                </w:ffData>
              </w:fldChar>
            </w:r>
            <w:r>
              <w:instrText xml:space="preserve"> FORMTEXT </w:instrText>
            </w:r>
            <w:r>
              <w:fldChar w:fldCharType="separate"/>
            </w:r>
            <w:r>
              <w:rPr>
                <w:noProof/>
              </w:rPr>
              <w:t>Enter client contact and organisation</w:t>
            </w:r>
            <w:r>
              <w:fldChar w:fldCharType="end"/>
            </w:r>
          </w:p>
        </w:tc>
      </w:tr>
      <w:tr w:rsidR="006F6111" w:rsidRPr="006F6111" w14:paraId="1CFB3259" w14:textId="77777777" w:rsidTr="006F6111">
        <w:tc>
          <w:tcPr>
            <w:tcW w:w="2830" w:type="dxa"/>
            <w:vAlign w:val="top"/>
          </w:tcPr>
          <w:p w14:paraId="508B47E9" w14:textId="77777777" w:rsidR="006F6111" w:rsidRPr="006F6111" w:rsidRDefault="006F6111" w:rsidP="006F6111">
            <w:pPr>
              <w:pStyle w:val="TableHeading"/>
              <w:jc w:val="left"/>
            </w:pPr>
            <w:r w:rsidRPr="006F6111">
              <w:t>Prepared by 1:</w:t>
            </w:r>
          </w:p>
        </w:tc>
        <w:tc>
          <w:tcPr>
            <w:tcW w:w="6230" w:type="dxa"/>
            <w:vAlign w:val="top"/>
          </w:tcPr>
          <w:p w14:paraId="0A5293C2" w14:textId="030CA7B3" w:rsidR="006F6111" w:rsidRPr="006F6111" w:rsidRDefault="006F6111" w:rsidP="006F6111">
            <w:pPr>
              <w:pStyle w:val="TableBodyText"/>
            </w:pPr>
            <w:r>
              <w:fldChar w:fldCharType="begin">
                <w:ffData>
                  <w:name w:val=""/>
                  <w:enabled/>
                  <w:calcOnExit w:val="0"/>
                  <w:textInput>
                    <w:default w:val="Enter organisation details"/>
                  </w:textInput>
                </w:ffData>
              </w:fldChar>
            </w:r>
            <w:r>
              <w:instrText xml:space="preserve"> FORMTEXT </w:instrText>
            </w:r>
            <w:r>
              <w:fldChar w:fldCharType="separate"/>
            </w:r>
            <w:r>
              <w:rPr>
                <w:noProof/>
              </w:rPr>
              <w:t>Enter organisation details</w:t>
            </w:r>
            <w:r>
              <w:fldChar w:fldCharType="end"/>
            </w:r>
          </w:p>
        </w:tc>
      </w:tr>
      <w:tr w:rsidR="006F6111" w:rsidRPr="006F6111" w14:paraId="0CC64B0B" w14:textId="77777777" w:rsidTr="006F6111">
        <w:tc>
          <w:tcPr>
            <w:tcW w:w="2830" w:type="dxa"/>
            <w:vAlign w:val="top"/>
          </w:tcPr>
          <w:p w14:paraId="6BC75500" w14:textId="77777777" w:rsidR="006F6111" w:rsidRPr="006F6111" w:rsidRDefault="006F6111" w:rsidP="006F6111">
            <w:pPr>
              <w:pStyle w:val="TableHeading"/>
              <w:jc w:val="left"/>
            </w:pPr>
            <w:r w:rsidRPr="006F6111">
              <w:t>Prepared by 2:</w:t>
            </w:r>
          </w:p>
        </w:tc>
        <w:tc>
          <w:tcPr>
            <w:tcW w:w="6230" w:type="dxa"/>
            <w:vAlign w:val="top"/>
          </w:tcPr>
          <w:p w14:paraId="5914C494" w14:textId="34FCFC5C" w:rsidR="006F6111" w:rsidRPr="006F6111" w:rsidRDefault="006F6111" w:rsidP="006F6111">
            <w:pPr>
              <w:pStyle w:val="TableBodyText"/>
            </w:pPr>
            <w:r>
              <w:fldChar w:fldCharType="begin">
                <w:ffData>
                  <w:name w:val=""/>
                  <w:enabled/>
                  <w:calcOnExit w:val="0"/>
                  <w:textInput>
                    <w:default w:val="Enter organisation details"/>
                  </w:textInput>
                </w:ffData>
              </w:fldChar>
            </w:r>
            <w:r>
              <w:instrText xml:space="preserve"> FORMTEXT </w:instrText>
            </w:r>
            <w:r>
              <w:fldChar w:fldCharType="separate"/>
            </w:r>
            <w:r>
              <w:rPr>
                <w:noProof/>
              </w:rPr>
              <w:t>Enter organisation details</w:t>
            </w:r>
            <w:r>
              <w:fldChar w:fldCharType="end"/>
            </w:r>
          </w:p>
        </w:tc>
      </w:tr>
      <w:tr w:rsidR="006F6111" w:rsidRPr="006F6111" w14:paraId="00C70767" w14:textId="77777777" w:rsidTr="006F6111">
        <w:tc>
          <w:tcPr>
            <w:tcW w:w="2830" w:type="dxa"/>
            <w:vAlign w:val="top"/>
          </w:tcPr>
          <w:p w14:paraId="2E39A057" w14:textId="77777777" w:rsidR="006F6111" w:rsidRPr="006F6111" w:rsidRDefault="006F6111" w:rsidP="006F6111">
            <w:pPr>
              <w:pStyle w:val="TableHeading"/>
              <w:jc w:val="left"/>
            </w:pPr>
            <w:r w:rsidRPr="006F6111">
              <w:t>Assessment Team Leader:</w:t>
            </w:r>
          </w:p>
        </w:tc>
        <w:tc>
          <w:tcPr>
            <w:tcW w:w="6230" w:type="dxa"/>
            <w:vAlign w:val="top"/>
          </w:tcPr>
          <w:p w14:paraId="73C8FE0C" w14:textId="450D4539" w:rsidR="006F6111" w:rsidRPr="006F6111" w:rsidRDefault="006F6111" w:rsidP="006F6111">
            <w:pPr>
              <w:pStyle w:val="TableBodyText"/>
            </w:pPr>
            <w:r>
              <w:fldChar w:fldCharType="begin">
                <w:ffData>
                  <w:name w:val=""/>
                  <w:enabled/>
                  <w:calcOnExit w:val="0"/>
                  <w:textInput>
                    <w:default w:val="Enter name"/>
                  </w:textInput>
                </w:ffData>
              </w:fldChar>
            </w:r>
            <w:r>
              <w:instrText xml:space="preserve"> FORMTEXT </w:instrText>
            </w:r>
            <w:r>
              <w:fldChar w:fldCharType="separate"/>
            </w:r>
            <w:r>
              <w:rPr>
                <w:noProof/>
              </w:rPr>
              <w:t>Enter name</w:t>
            </w:r>
            <w:r>
              <w:fldChar w:fldCharType="end"/>
            </w:r>
          </w:p>
        </w:tc>
      </w:tr>
      <w:tr w:rsidR="006F6111" w:rsidRPr="006F6111" w14:paraId="5E634985" w14:textId="77777777" w:rsidTr="006F6111">
        <w:tc>
          <w:tcPr>
            <w:tcW w:w="2830" w:type="dxa"/>
            <w:vAlign w:val="top"/>
          </w:tcPr>
          <w:p w14:paraId="6E73A367" w14:textId="77777777" w:rsidR="006F6111" w:rsidRPr="006F6111" w:rsidRDefault="006F6111" w:rsidP="006F6111">
            <w:pPr>
              <w:pStyle w:val="TableHeading"/>
              <w:jc w:val="left"/>
            </w:pPr>
            <w:r w:rsidRPr="006F6111">
              <w:t>Assessment Team Leader Organisation:</w:t>
            </w:r>
          </w:p>
        </w:tc>
        <w:tc>
          <w:tcPr>
            <w:tcW w:w="6230" w:type="dxa"/>
            <w:vAlign w:val="top"/>
          </w:tcPr>
          <w:p w14:paraId="65508DF8" w14:textId="29995734" w:rsidR="006F6111" w:rsidRPr="006F6111" w:rsidRDefault="006F6111" w:rsidP="006F6111">
            <w:pPr>
              <w:pStyle w:val="TableBodyText"/>
            </w:pPr>
            <w:r>
              <w:fldChar w:fldCharType="begin">
                <w:ffData>
                  <w:name w:val=""/>
                  <w:enabled/>
                  <w:calcOnExit w:val="0"/>
                  <w:textInput>
                    <w:default w:val="Enter organisation"/>
                  </w:textInput>
                </w:ffData>
              </w:fldChar>
            </w:r>
            <w:r>
              <w:instrText xml:space="preserve"> FORMTEXT </w:instrText>
            </w:r>
            <w:r>
              <w:fldChar w:fldCharType="separate"/>
            </w:r>
            <w:r>
              <w:rPr>
                <w:noProof/>
              </w:rPr>
              <w:t>Enter organisation</w:t>
            </w:r>
            <w:r>
              <w:fldChar w:fldCharType="end"/>
            </w:r>
          </w:p>
        </w:tc>
      </w:tr>
      <w:tr w:rsidR="006F6111" w:rsidRPr="006F6111" w14:paraId="4CC9C655" w14:textId="77777777" w:rsidTr="006F6111">
        <w:tc>
          <w:tcPr>
            <w:tcW w:w="2830" w:type="dxa"/>
            <w:vAlign w:val="top"/>
          </w:tcPr>
          <w:p w14:paraId="220858C5" w14:textId="77777777" w:rsidR="006F6111" w:rsidRPr="006F6111" w:rsidRDefault="006F6111" w:rsidP="006F6111">
            <w:pPr>
              <w:pStyle w:val="TableHeading"/>
              <w:jc w:val="left"/>
            </w:pPr>
            <w:r w:rsidRPr="006F6111">
              <w:t>Assessment Reference:</w:t>
            </w:r>
          </w:p>
        </w:tc>
        <w:tc>
          <w:tcPr>
            <w:tcW w:w="6230" w:type="dxa"/>
            <w:vAlign w:val="top"/>
          </w:tcPr>
          <w:p w14:paraId="35425529" w14:textId="6768DDE5" w:rsidR="006F6111" w:rsidRPr="006F6111" w:rsidRDefault="006F6111" w:rsidP="006F6111">
            <w:pPr>
              <w:pStyle w:val="TableBodyText"/>
            </w:pPr>
            <w:r>
              <w:fldChar w:fldCharType="begin">
                <w:ffData>
                  <w:name w:val=""/>
                  <w:enabled/>
                  <w:calcOnExit w:val="0"/>
                  <w:textInput>
                    <w:default w:val="e.g. PTS/RSB/RSA/2015/001"/>
                  </w:textInput>
                </w:ffData>
              </w:fldChar>
            </w:r>
            <w:r>
              <w:instrText xml:space="preserve"> FORMTEXT </w:instrText>
            </w:r>
            <w:r>
              <w:fldChar w:fldCharType="separate"/>
            </w:r>
            <w:r>
              <w:rPr>
                <w:noProof/>
              </w:rPr>
              <w:t>e.g. PTS/RSB/RSA/2015/001</w:t>
            </w:r>
            <w:r>
              <w:fldChar w:fldCharType="end"/>
            </w:r>
          </w:p>
        </w:tc>
      </w:tr>
      <w:tr w:rsidR="006F6111" w:rsidRPr="006F6111" w14:paraId="66CF45AF" w14:textId="77777777" w:rsidTr="006F6111">
        <w:tc>
          <w:tcPr>
            <w:tcW w:w="2830" w:type="dxa"/>
            <w:vAlign w:val="top"/>
          </w:tcPr>
          <w:p w14:paraId="73CA8CCF" w14:textId="77777777" w:rsidR="006F6111" w:rsidRPr="006F6111" w:rsidRDefault="006F6111" w:rsidP="006F6111">
            <w:pPr>
              <w:pStyle w:val="TableHeading"/>
              <w:jc w:val="left"/>
            </w:pPr>
            <w:r w:rsidRPr="006F6111">
              <w:t>Report Issue Date:</w:t>
            </w:r>
          </w:p>
        </w:tc>
        <w:sdt>
          <w:sdtPr>
            <w:id w:val="-608666906"/>
            <w:placeholder>
              <w:docPart w:val="76DC10FD3BBB4646A51D757157728482"/>
            </w:placeholder>
            <w:showingPlcHdr/>
            <w:date>
              <w:dateFormat w:val="d/MM/yyyy"/>
              <w:lid w:val="en-AU"/>
              <w:storeMappedDataAs w:val="dateTime"/>
              <w:calendar w:val="gregorian"/>
            </w:date>
          </w:sdtPr>
          <w:sdtEndPr/>
          <w:sdtContent>
            <w:tc>
              <w:tcPr>
                <w:tcW w:w="6230" w:type="dxa"/>
              </w:tcPr>
              <w:p w14:paraId="3C88CA8D" w14:textId="2587BD2E" w:rsidR="006F6111" w:rsidRPr="006F6111" w:rsidRDefault="006F6111" w:rsidP="006F6111">
                <w:pPr>
                  <w:pStyle w:val="TableBodyText"/>
                </w:pPr>
                <w:r w:rsidRPr="00A069D5">
                  <w:rPr>
                    <w:rStyle w:val="PlaceholderText"/>
                  </w:rPr>
                  <w:t>Click or tap to enter a date.</w:t>
                </w:r>
              </w:p>
            </w:tc>
          </w:sdtContent>
        </w:sdt>
      </w:tr>
      <w:tr w:rsidR="006F6111" w:rsidRPr="006F6111" w14:paraId="49B5EE9E" w14:textId="77777777" w:rsidTr="006F6111">
        <w:tc>
          <w:tcPr>
            <w:tcW w:w="2830" w:type="dxa"/>
            <w:vAlign w:val="top"/>
          </w:tcPr>
          <w:p w14:paraId="140A3DA3" w14:textId="77777777" w:rsidR="006F6111" w:rsidRPr="006F6111" w:rsidRDefault="006F6111" w:rsidP="006F6111">
            <w:pPr>
              <w:pStyle w:val="TableHeading"/>
              <w:jc w:val="left"/>
            </w:pPr>
            <w:r w:rsidRPr="006F6111">
              <w:t>Report Version</w:t>
            </w:r>
          </w:p>
        </w:tc>
        <w:tc>
          <w:tcPr>
            <w:tcW w:w="6230" w:type="dxa"/>
          </w:tcPr>
          <w:p w14:paraId="67EB5201" w14:textId="67AB024F" w:rsidR="006F6111" w:rsidRPr="006F6111" w:rsidRDefault="006F6111" w:rsidP="006F6111">
            <w:pPr>
              <w:pStyle w:val="TableBodyText"/>
            </w:pPr>
            <w:r>
              <w:fldChar w:fldCharType="begin">
                <w:ffData>
                  <w:name w:val=""/>
                  <w:enabled/>
                  <w:calcOnExit w:val="0"/>
                  <w:textInput>
                    <w:default w:val="Enter report version number"/>
                  </w:textInput>
                </w:ffData>
              </w:fldChar>
            </w:r>
            <w:r>
              <w:instrText xml:space="preserve"> FORMTEXT </w:instrText>
            </w:r>
            <w:r>
              <w:fldChar w:fldCharType="separate"/>
            </w:r>
            <w:r>
              <w:rPr>
                <w:noProof/>
              </w:rPr>
              <w:t>Enter report version number</w:t>
            </w:r>
            <w:r>
              <w:fldChar w:fldCharType="end"/>
            </w:r>
          </w:p>
        </w:tc>
      </w:tr>
    </w:tbl>
    <w:p w14:paraId="1D6C4B17" w14:textId="77777777" w:rsidR="00631789" w:rsidRDefault="00631789" w:rsidP="006F6111">
      <w:pPr>
        <w:pStyle w:val="BodyText"/>
        <w:spacing w:before="240"/>
      </w:pPr>
      <w:r w:rsidRPr="006F6111">
        <w:rPr>
          <w:rStyle w:val="BodyTextbold"/>
        </w:rPr>
        <w:t>Disclaimer</w:t>
      </w:r>
    </w:p>
    <w:p w14:paraId="5E896055" w14:textId="77777777" w:rsidR="00631789" w:rsidRDefault="00631789" w:rsidP="004B0B84">
      <w:pPr>
        <w:pStyle w:val="BodyText"/>
      </w:pPr>
      <w:r>
        <w:t>This report contains findings and recommendations based on examination of the site and/or relevant documentation. The report is based on the conditions viewed on the day of inspection and is relevant at the time of production of the report. Information and data contained within this report is prepared with due care by the Safe System Assessment Team. While the Safe System Assessment Team seeks to ensure accuracy of the data, it cannot guarantee its accuracy.</w:t>
      </w:r>
    </w:p>
    <w:p w14:paraId="574198CF" w14:textId="77777777" w:rsidR="00631789" w:rsidRDefault="00631789" w:rsidP="004B0B84">
      <w:pPr>
        <w:pStyle w:val="BodyText"/>
      </w:pPr>
      <w:r>
        <w:t xml:space="preserve">Readers should not solely rely on the contents of this report or draw inferences to other sites. Users must seek appropriate expert advice in relation to their own particular circumstances. </w:t>
      </w:r>
    </w:p>
    <w:p w14:paraId="0A9027AD" w14:textId="77777777" w:rsidR="00631789" w:rsidRDefault="00631789" w:rsidP="004B0B84">
      <w:pPr>
        <w:pStyle w:val="BodyText"/>
      </w:pPr>
      <w:r>
        <w:t>The Safe System Assessment Team does not warrant, guarantee or represent that this report is free from errors or omissions or that the information is exhaustive. Information contained within may become inaccurate without notice and may be wholly or partly incomplete or incorrect. Before relying on the information in this report, users should carefully evaluate the accuracy, completeness and relevance of the data for their purposes.</w:t>
      </w:r>
    </w:p>
    <w:p w14:paraId="2A4CF5C2" w14:textId="574ECF98" w:rsidR="00631789" w:rsidRDefault="00631789" w:rsidP="004B0B84">
      <w:pPr>
        <w:pStyle w:val="BodyText"/>
      </w:pPr>
      <w:r>
        <w:t>Subject to any responsibilities implied in law which cannot be excluded, the Safe System Assessment Team is not liable to any party for any losses, expenses, damages, liabilities or claims whatsoever, whether direct, indirect or consequential, arising out of, or referrable to the use of this report, howsoever caused whether in contract, tort, statute or otherwise.</w:t>
      </w:r>
    </w:p>
    <w:p w14:paraId="515CD686" w14:textId="77777777" w:rsidR="00631789" w:rsidRPr="00CE6618" w:rsidRDefault="00631789" w:rsidP="001C6957">
      <w:pPr>
        <w:pStyle w:val="BodyText"/>
      </w:pPr>
    </w:p>
    <w:p w14:paraId="7B3D5418" w14:textId="77777777" w:rsidR="00172FEB" w:rsidRPr="00CE6618" w:rsidRDefault="00172FEB" w:rsidP="00172FEB">
      <w:pPr>
        <w:pStyle w:val="BodyText"/>
        <w:sectPr w:rsidR="00172FEB" w:rsidRPr="00CE6618" w:rsidSect="004B0B84">
          <w:pgSz w:w="11906" w:h="16838" w:code="9"/>
          <w:pgMar w:top="1418" w:right="1418" w:bottom="1418" w:left="1418" w:header="454" w:footer="454" w:gutter="0"/>
          <w:pgNumType w:fmt="lowerRoman"/>
          <w:cols w:space="708"/>
          <w:docGrid w:linePitch="360"/>
        </w:sectPr>
      </w:pPr>
    </w:p>
    <w:p w14:paraId="658375D1" w14:textId="60915413" w:rsidR="004B0B84" w:rsidRDefault="004B0B84" w:rsidP="00C2410C">
      <w:pPr>
        <w:pStyle w:val="Heading1"/>
      </w:pPr>
      <w:bookmarkStart w:id="5" w:name="_Toc175727643"/>
      <w:r>
        <w:lastRenderedPageBreak/>
        <w:t>Introduction</w:t>
      </w:r>
      <w:bookmarkEnd w:id="5"/>
    </w:p>
    <w:p w14:paraId="7F4BB7DA" w14:textId="2A604CBE" w:rsidR="004B0B84" w:rsidRDefault="004B0B84" w:rsidP="00C2410C">
      <w:pPr>
        <w:pStyle w:val="Heading2"/>
      </w:pPr>
      <w:bookmarkStart w:id="6" w:name="_Toc175727644"/>
      <w:r>
        <w:t>Purpose of this report</w:t>
      </w:r>
      <w:bookmarkEnd w:id="6"/>
    </w:p>
    <w:p w14:paraId="16D919BD" w14:textId="77777777" w:rsidR="004B0B84" w:rsidRDefault="004B0B84" w:rsidP="004B0B84">
      <w:pPr>
        <w:pStyle w:val="BodyText"/>
      </w:pPr>
      <w:r>
        <w:t xml:space="preserve">The purpose of this report is to document the outcomes of a Safe System Assessment of the existing conditions and options, in accordance with the general principles detailed in Austroads </w:t>
      </w:r>
      <w:r w:rsidRPr="00EC07EE">
        <w:rPr>
          <w:rStyle w:val="BodyTextitalic"/>
        </w:rPr>
        <w:t>Safe System Assessment Framework</w:t>
      </w:r>
      <w:r>
        <w:t xml:space="preserve"> and in accordance with the requirements contained in the Department of Transport and Main Roads </w:t>
      </w:r>
      <w:r w:rsidRPr="00EC07EE">
        <w:rPr>
          <w:rStyle w:val="BodyTextitalic"/>
        </w:rPr>
        <w:t>Road Safety Policy</w:t>
      </w:r>
      <w:r>
        <w:t xml:space="preserve"> and </w:t>
      </w:r>
      <w:r w:rsidRPr="00EC07EE">
        <w:rPr>
          <w:rStyle w:val="BodyTextitalic"/>
        </w:rPr>
        <w:t>Queensland Road Safety Technical User Volumes</w:t>
      </w:r>
      <w:r w:rsidRPr="00EC07EE">
        <w:t xml:space="preserve"> (QRSTUV) </w:t>
      </w:r>
      <w:r w:rsidRPr="00EC07EE">
        <w:rPr>
          <w:rStyle w:val="BodyTextitalic"/>
        </w:rPr>
        <w:t>Guide to Safe System Assessment</w:t>
      </w:r>
      <w:r>
        <w:t>.</w:t>
      </w:r>
    </w:p>
    <w:p w14:paraId="21BD1EBC" w14:textId="38260013" w:rsidR="004B0B84" w:rsidRDefault="004B0B84" w:rsidP="00C2410C">
      <w:pPr>
        <w:pStyle w:val="Heading2"/>
      </w:pPr>
      <w:bookmarkStart w:id="7" w:name="_Toc175727645"/>
      <w:r>
        <w:t>Safe System Approach</w:t>
      </w:r>
      <w:bookmarkEnd w:id="7"/>
    </w:p>
    <w:p w14:paraId="6F50D92D" w14:textId="77777777" w:rsidR="004B0B84" w:rsidRDefault="004B0B84" w:rsidP="004B0B84">
      <w:pPr>
        <w:pStyle w:val="BodyText"/>
      </w:pPr>
      <w:r>
        <w:t>The Safe System approach seeks to ensure that no road user is subjected to kinetic energy exchange in a crash that will result in death or serious injury. There is a shared responsibility for safe travel outcomes between system designers (road authorities, vehicle manufactures, road designers etc.) and road users. There are four Safe System pillars: safer vehicles, safer speeds, safer roads and safer road users. Post-crash response is another element that is often recognised as the fifth pillar. All parts of the system must be considered and strengthened so that road safety outcomes are maximised and to ensure that road users are adequately protected even if one part fails.</w:t>
      </w:r>
    </w:p>
    <w:p w14:paraId="0BA88D1C" w14:textId="77777777" w:rsidR="004B0B84" w:rsidRDefault="004B0B84" w:rsidP="004B0B84">
      <w:pPr>
        <w:pStyle w:val="BodyText"/>
      </w:pPr>
      <w:r>
        <w:t>Safe System Assessment (SSA) is concerned mainly with the safer roads and safer speeds pillars. A SSA is used to examine road project proposals and aims to identify infrastructure and speed related factors that are likely to contribute to a higher risk of fatal and serious injury (FSI) crashes. It also seeks to identify design or scope changes that will improve the alignment of the project with Safe System principles.</w:t>
      </w:r>
    </w:p>
    <w:p w14:paraId="5C3A2517" w14:textId="690A717C" w:rsidR="004B0B84" w:rsidRDefault="004B0B84" w:rsidP="00EC07EE">
      <w:pPr>
        <w:pStyle w:val="TableFigureCaption2Figures"/>
      </w:pPr>
      <w:bookmarkStart w:id="8" w:name="_Toc175556663"/>
      <w:r>
        <w:t>Figure</w:t>
      </w:r>
      <w:r w:rsidR="00EC07EE">
        <w:t> </w:t>
      </w:r>
      <w:r>
        <w:t>1</w:t>
      </w:r>
      <w:r w:rsidR="00EC07EE">
        <w:t xml:space="preserve">.2 – </w:t>
      </w:r>
      <w:r>
        <w:t>Safe System Pillars</w:t>
      </w:r>
      <w:bookmarkEnd w:id="8"/>
    </w:p>
    <w:p w14:paraId="3DADCCDB" w14:textId="5F0AA275" w:rsidR="004B0B84" w:rsidRDefault="00EC07EE" w:rsidP="007376DE">
      <w:pPr>
        <w:pStyle w:val="BodyText"/>
        <w:keepNext/>
      </w:pPr>
      <w:r>
        <w:rPr>
          <w:noProof/>
        </w:rPr>
        <w:drawing>
          <wp:inline distT="0" distB="0" distL="0" distR="0" wp14:anchorId="36075B24" wp14:editId="2A7C453A">
            <wp:extent cx="3896360" cy="4019550"/>
            <wp:effectExtent l="0" t="0" r="8890" b="0"/>
            <wp:docPr id="1" name="Picture 1" descr="Pictorial representation of the Safe System and the respective Safe System pillars, safe roads and roadsides, safe speeds, safe road users, and safe vehicl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Pictorial representation of the Safe System and the respective Safe System pillars, safe roads and roadsides, safe speeds, safe road users, and safe vehicles. "/>
                    <pic:cNvPicPr>
                      <a:picLocks noChangeAspect="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896360" cy="4019550"/>
                    </a:xfrm>
                    <a:prstGeom prst="rect">
                      <a:avLst/>
                    </a:prstGeom>
                    <a:noFill/>
                    <a:ln>
                      <a:noFill/>
                    </a:ln>
                  </pic:spPr>
                </pic:pic>
              </a:graphicData>
            </a:graphic>
          </wp:inline>
        </w:drawing>
      </w:r>
    </w:p>
    <w:p w14:paraId="4F98BDCE" w14:textId="52949238" w:rsidR="004B0B84" w:rsidRDefault="004B0B84" w:rsidP="00EC07EE">
      <w:pPr>
        <w:pStyle w:val="TableNotes"/>
        <w:keepNext w:val="0"/>
        <w:keepLines w:val="0"/>
        <w:widowControl w:val="0"/>
      </w:pPr>
      <w:r>
        <w:t xml:space="preserve">Source: </w:t>
      </w:r>
      <w:r w:rsidRPr="00EC07EE">
        <w:rPr>
          <w:rStyle w:val="BodyTextitalic"/>
        </w:rPr>
        <w:t>Queensland's Road Safety Strategy 2022-2031</w:t>
      </w:r>
      <w:r w:rsidR="00BD549B" w:rsidRPr="00BD549B">
        <w:rPr>
          <w:rStyle w:val="BodyTextChar"/>
        </w:rPr>
        <w:t>.</w:t>
      </w:r>
    </w:p>
    <w:p w14:paraId="3ADAB6A4" w14:textId="09B368DB" w:rsidR="004B0B84" w:rsidRDefault="004B0B84" w:rsidP="00EC07EE">
      <w:pPr>
        <w:pStyle w:val="Heading3"/>
      </w:pPr>
      <w:bookmarkStart w:id="9" w:name="_Toc175727646"/>
      <w:r>
        <w:lastRenderedPageBreak/>
        <w:t xml:space="preserve">Safe System </w:t>
      </w:r>
      <w:r w:rsidR="00BD549B">
        <w:t>i</w:t>
      </w:r>
      <w:r>
        <w:t xml:space="preserve">mpact </w:t>
      </w:r>
      <w:r w:rsidR="00BD549B">
        <w:t>s</w:t>
      </w:r>
      <w:r>
        <w:t>peeds</w:t>
      </w:r>
      <w:bookmarkEnd w:id="9"/>
    </w:p>
    <w:p w14:paraId="739D73BD" w14:textId="5B87623B" w:rsidR="004B0B84" w:rsidRDefault="004B0B84" w:rsidP="004B0B84">
      <w:pPr>
        <w:pStyle w:val="BodyText"/>
      </w:pPr>
      <w:r>
        <w:t>The impact speed in a collision is a significant factor that affects the probability of a person being killed or seriously injured in a crash. Safe System impact speeds are speeds below which the chances of survival are high and the likelihood of serious injury is low.</w:t>
      </w:r>
    </w:p>
    <w:p w14:paraId="7A6E0268" w14:textId="2DB03253" w:rsidR="004B0B84" w:rsidRDefault="00BD549B" w:rsidP="004B0B84">
      <w:pPr>
        <w:pStyle w:val="BodyText"/>
      </w:pPr>
      <w:r>
        <w:t>Figure 1.2.1</w:t>
      </w:r>
      <w:r w:rsidR="004B0B84">
        <w:t xml:space="preserve"> is a guide to Safe System impact speeds for common crash types. It should be noted that the angle of impact of a collision is also a factor that affects the severity of a crash. As far as is practically possible, infrastructure should be designed and travel speeds managed so that the impact speeds when a crash occurs are below the thresholds show in </w:t>
      </w:r>
      <w:r>
        <w:t>Figure 1.2.1</w:t>
      </w:r>
      <w:r w:rsidR="004B0B84">
        <w:t>.</w:t>
      </w:r>
    </w:p>
    <w:p w14:paraId="695F4D95" w14:textId="3A21B66A" w:rsidR="004B0B84" w:rsidRDefault="004B0B84" w:rsidP="00A561A0">
      <w:pPr>
        <w:pStyle w:val="TableFigureCaption2Figures"/>
      </w:pPr>
      <w:bookmarkStart w:id="10" w:name="_Toc175556664"/>
      <w:r>
        <w:t>Figure</w:t>
      </w:r>
      <w:r w:rsidR="00BD549B">
        <w:t> 1.</w:t>
      </w:r>
      <w:r>
        <w:t>2</w:t>
      </w:r>
      <w:r w:rsidR="00BD549B">
        <w:t xml:space="preserve">.1 – </w:t>
      </w:r>
      <w:r>
        <w:t xml:space="preserve">Safe System </w:t>
      </w:r>
      <w:r w:rsidR="00BD549B">
        <w:t>i</w:t>
      </w:r>
      <w:r>
        <w:t xml:space="preserve">mpact </w:t>
      </w:r>
      <w:r w:rsidR="00BD549B">
        <w:t>s</w:t>
      </w:r>
      <w:r>
        <w:t>peeds</w:t>
      </w:r>
      <w:bookmarkEnd w:id="10"/>
    </w:p>
    <w:p w14:paraId="785A136D" w14:textId="13E6E65A" w:rsidR="002B6594" w:rsidRDefault="002B6594" w:rsidP="007376DE">
      <w:pPr>
        <w:pStyle w:val="BodyText"/>
        <w:keepNext/>
      </w:pPr>
      <w:r>
        <w:rPr>
          <w:noProof/>
        </w:rPr>
        <w:drawing>
          <wp:inline distT="0" distB="0" distL="0" distR="0" wp14:anchorId="55C9D969" wp14:editId="159E173E">
            <wp:extent cx="5572125" cy="3344784"/>
            <wp:effectExtent l="0" t="0" r="0" b="8255"/>
            <wp:docPr id="2" name="Picture 2" descr="Safe System impact speeds for common crash types, including head-on, side impacts, side impact with tree, and pedestrians and cycli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Safe System impact speeds for common crash types, including head-on, side impacts, side impact with tree, and pedestrians and cyclists."/>
                    <pic:cNvPicPr>
                      <a:picLocks noChangeAspect="1"/>
                    </pic:cNvPicPr>
                  </pic:nvPicPr>
                  <pic:blipFill>
                    <a:blip r:embed="rId19" cstate="print"/>
                    <a:stretch>
                      <a:fillRect/>
                    </a:stretch>
                  </pic:blipFill>
                  <pic:spPr>
                    <a:xfrm>
                      <a:off x="0" y="0"/>
                      <a:ext cx="5586196" cy="3353231"/>
                    </a:xfrm>
                    <a:prstGeom prst="rect">
                      <a:avLst/>
                    </a:prstGeom>
                    <a:ln w="12700">
                      <a:noFill/>
                    </a:ln>
                    <a:effectLst>
                      <a:softEdge rad="0"/>
                    </a:effectLst>
                  </pic:spPr>
                </pic:pic>
              </a:graphicData>
            </a:graphic>
          </wp:inline>
        </w:drawing>
      </w:r>
    </w:p>
    <w:p w14:paraId="559AD337" w14:textId="5743D7CA" w:rsidR="00723905" w:rsidRDefault="00723905" w:rsidP="00723905">
      <w:pPr>
        <w:pStyle w:val="TableNotes"/>
        <w:keepNext w:val="0"/>
        <w:keepLines w:val="0"/>
      </w:pPr>
      <w:r>
        <w:t>Source: VicRoads (2018)</w:t>
      </w:r>
    </w:p>
    <w:p w14:paraId="1CF70EED" w14:textId="46D349ED" w:rsidR="004B0B84" w:rsidRDefault="004B0B84" w:rsidP="00723905">
      <w:pPr>
        <w:pStyle w:val="Heading2"/>
        <w:spacing w:before="240"/>
        <w:ind w:left="578" w:hanging="578"/>
      </w:pPr>
      <w:bookmarkStart w:id="11" w:name="_Toc175727647"/>
      <w:r>
        <w:t xml:space="preserve">Study </w:t>
      </w:r>
      <w:r w:rsidR="002B6594" w:rsidRPr="002010DF">
        <w:t>a</w:t>
      </w:r>
      <w:r w:rsidRPr="002010DF">
        <w:t>rea</w:t>
      </w:r>
      <w:bookmarkEnd w:id="11"/>
    </w:p>
    <w:tbl>
      <w:tblPr>
        <w:tblStyle w:val="Commentary"/>
        <w:tblW w:w="0" w:type="auto"/>
        <w:tblLook w:val="04A0" w:firstRow="1" w:lastRow="0" w:firstColumn="1" w:lastColumn="0" w:noHBand="0" w:noVBand="1"/>
      </w:tblPr>
      <w:tblGrid>
        <w:gridCol w:w="9024"/>
      </w:tblGrid>
      <w:tr w:rsidR="006128A0" w14:paraId="48A5EEE6" w14:textId="77777777" w:rsidTr="006128A0">
        <w:tc>
          <w:tcPr>
            <w:tcW w:w="9024" w:type="dxa"/>
          </w:tcPr>
          <w:p w14:paraId="080F2909" w14:textId="79BEF14E" w:rsidR="006128A0" w:rsidRDefault="006128A0" w:rsidP="00285F37">
            <w:pPr>
              <w:pStyle w:val="BodyText"/>
              <w:rPr>
                <w:noProof/>
              </w:rPr>
            </w:pPr>
            <w:r w:rsidRPr="006128A0">
              <w:rPr>
                <w:noProof/>
              </w:rPr>
              <w:t>Provide a brief description of the study area. Include a map of the study area in the figure below by clicking on the icon in the centre.</w:t>
            </w:r>
          </w:p>
        </w:tc>
      </w:tr>
    </w:tbl>
    <w:p w14:paraId="770A1D61" w14:textId="1D96F352" w:rsidR="00787CD1" w:rsidRPr="002010DF" w:rsidRDefault="006128A0" w:rsidP="002010DF">
      <w:pPr>
        <w:pStyle w:val="BodyText"/>
      </w:pPr>
      <w:r w:rsidRPr="002010DF">
        <w:fldChar w:fldCharType="begin">
          <w:ffData>
            <w:name w:val="Text21"/>
            <w:enabled/>
            <w:calcOnExit w:val="0"/>
            <w:textInput>
              <w:default w:val="Type here"/>
            </w:textInput>
          </w:ffData>
        </w:fldChar>
      </w:r>
      <w:bookmarkStart w:id="12" w:name="Text21"/>
      <w:r w:rsidRPr="002010DF">
        <w:instrText xml:space="preserve"> FORMTEXT </w:instrText>
      </w:r>
      <w:r w:rsidRPr="002010DF">
        <w:fldChar w:fldCharType="separate"/>
      </w:r>
      <w:r w:rsidRPr="002010DF">
        <w:t>Type here</w:t>
      </w:r>
      <w:r w:rsidRPr="002010DF">
        <w:fldChar w:fldCharType="end"/>
      </w:r>
      <w:bookmarkEnd w:id="12"/>
    </w:p>
    <w:p w14:paraId="2AD8D5D2" w14:textId="2B8182C4" w:rsidR="004B0B84" w:rsidRDefault="004B0B84" w:rsidP="00A561A0">
      <w:pPr>
        <w:pStyle w:val="TableFigureCaption2Figures"/>
      </w:pPr>
      <w:bookmarkStart w:id="13" w:name="_Toc175556665"/>
      <w:r>
        <w:t>Figure</w:t>
      </w:r>
      <w:r w:rsidR="002B6594">
        <w:t xml:space="preserve"> 1.3 – </w:t>
      </w:r>
      <w:r>
        <w:t xml:space="preserve">Study </w:t>
      </w:r>
      <w:r w:rsidR="002B6594">
        <w:t>a</w:t>
      </w:r>
      <w:r>
        <w:t>rea</w:t>
      </w:r>
      <w:bookmarkEnd w:id="13"/>
    </w:p>
    <w:p w14:paraId="3087A54D" w14:textId="2E4436EB" w:rsidR="004B0B84" w:rsidRDefault="007860FF" w:rsidP="004B0B84">
      <w:pPr>
        <w:pStyle w:val="BodyText"/>
      </w:pPr>
      <w:sdt>
        <w:sdtPr>
          <w:id w:val="-1490083110"/>
          <w:showingPlcHdr/>
          <w:picture/>
        </w:sdtPr>
        <w:sdtEndPr/>
        <w:sdtContent>
          <w:r w:rsidR="00A136F1">
            <w:rPr>
              <w:noProof/>
            </w:rPr>
            <w:drawing>
              <wp:inline distT="0" distB="0" distL="0" distR="0" wp14:anchorId="0EAB5F8F" wp14:editId="3DD7FD8C">
                <wp:extent cx="1906905" cy="1906905"/>
                <wp:effectExtent l="0" t="0" r="0" b="0"/>
                <wp:docPr id="3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906905" cy="1906905"/>
                        </a:xfrm>
                        <a:prstGeom prst="rect">
                          <a:avLst/>
                        </a:prstGeom>
                        <a:noFill/>
                        <a:ln>
                          <a:noFill/>
                        </a:ln>
                      </pic:spPr>
                    </pic:pic>
                  </a:graphicData>
                </a:graphic>
              </wp:inline>
            </w:drawing>
          </w:r>
        </w:sdtContent>
      </w:sdt>
    </w:p>
    <w:p w14:paraId="5EDD594E" w14:textId="671305F2" w:rsidR="004B0B84" w:rsidRDefault="004B0B84" w:rsidP="002B6594">
      <w:pPr>
        <w:pStyle w:val="Heading1"/>
      </w:pPr>
      <w:bookmarkStart w:id="14" w:name="_Toc175727648"/>
      <w:r>
        <w:lastRenderedPageBreak/>
        <w:t>Assessment Details</w:t>
      </w:r>
      <w:bookmarkEnd w:id="14"/>
    </w:p>
    <w:p w14:paraId="6CB7F979" w14:textId="49239002" w:rsidR="004B0B84" w:rsidRDefault="004B0B84" w:rsidP="00A561A0">
      <w:pPr>
        <w:pStyle w:val="Heading2"/>
      </w:pPr>
      <w:bookmarkStart w:id="15" w:name="_Toc175727649"/>
      <w:r>
        <w:t>Scope</w:t>
      </w:r>
      <w:bookmarkEnd w:id="15"/>
    </w:p>
    <w:p w14:paraId="68EA85A0" w14:textId="77777777" w:rsidR="004B0B84" w:rsidRDefault="004B0B84" w:rsidP="002010DF">
      <w:pPr>
        <w:pStyle w:val="BodyText"/>
      </w:pPr>
      <w:r>
        <w:t xml:space="preserve">This Safe System Assessment has been conducted following the general principles detailed in Austroads Safe System Assessment Framework and in accordance with the requirements contained in the Department of Transport and Main Roads </w:t>
      </w:r>
      <w:r w:rsidRPr="006B250A">
        <w:rPr>
          <w:i/>
          <w:iCs/>
        </w:rPr>
        <w:t>Road Safety Policy</w:t>
      </w:r>
      <w:r>
        <w:t xml:space="preserve"> and </w:t>
      </w:r>
      <w:r w:rsidRPr="006B250A">
        <w:rPr>
          <w:i/>
          <w:iCs/>
        </w:rPr>
        <w:t>Queensland Road Safety Technical User Volumes</w:t>
      </w:r>
      <w:r>
        <w:t xml:space="preserve"> (</w:t>
      </w:r>
      <w:r w:rsidRPr="002010DF">
        <w:t>QRSTUV</w:t>
      </w:r>
      <w:r>
        <w:t xml:space="preserve">) </w:t>
      </w:r>
      <w:r w:rsidRPr="006B250A">
        <w:rPr>
          <w:i/>
          <w:iCs/>
        </w:rPr>
        <w:t>Guide to Safe System Assessment</w:t>
      </w:r>
      <w:r>
        <w:t>.</w:t>
      </w:r>
    </w:p>
    <w:tbl>
      <w:tblPr>
        <w:tblStyle w:val="Commentary"/>
        <w:tblW w:w="0" w:type="auto"/>
        <w:tblLook w:val="04A0" w:firstRow="1" w:lastRow="0" w:firstColumn="1" w:lastColumn="0" w:noHBand="0" w:noVBand="1"/>
      </w:tblPr>
      <w:tblGrid>
        <w:gridCol w:w="9024"/>
      </w:tblGrid>
      <w:tr w:rsidR="002010DF" w14:paraId="17425E06" w14:textId="77777777" w:rsidTr="002010DF">
        <w:tc>
          <w:tcPr>
            <w:tcW w:w="9024" w:type="dxa"/>
          </w:tcPr>
          <w:p w14:paraId="3111E9C8" w14:textId="08970775" w:rsidR="002010DF" w:rsidRDefault="002010DF" w:rsidP="004B0B84">
            <w:pPr>
              <w:pStyle w:val="BodyText"/>
            </w:pPr>
            <w:r w:rsidRPr="002010DF">
              <w:t>Outline any additional scope of the assessment.</w:t>
            </w:r>
          </w:p>
        </w:tc>
      </w:tr>
    </w:tbl>
    <w:p w14:paraId="08152FE8" w14:textId="0603CED9" w:rsidR="004B0B84" w:rsidRPr="002010DF" w:rsidRDefault="002010DF" w:rsidP="002010DF">
      <w:pPr>
        <w:pStyle w:val="BodyText"/>
        <w:rPr>
          <w:rStyle w:val="BodyTextbold"/>
          <w:b w:val="0"/>
        </w:rPr>
      </w:pPr>
      <w:r w:rsidRPr="002010DF">
        <w:rPr>
          <w:rStyle w:val="BodyTextbold"/>
          <w:b w:val="0"/>
        </w:rPr>
        <w:fldChar w:fldCharType="begin">
          <w:ffData>
            <w:name w:val="Text2"/>
            <w:enabled/>
            <w:calcOnExit w:val="0"/>
            <w:textInput>
              <w:default w:val="Type here"/>
            </w:textInput>
          </w:ffData>
        </w:fldChar>
      </w:r>
      <w:bookmarkStart w:id="16" w:name="Text2"/>
      <w:r w:rsidRPr="002010DF">
        <w:rPr>
          <w:rStyle w:val="BodyTextbold"/>
          <w:b w:val="0"/>
        </w:rPr>
        <w:instrText xml:space="preserve"> FORMTEXT </w:instrText>
      </w:r>
      <w:r w:rsidRPr="002010DF">
        <w:rPr>
          <w:rStyle w:val="BodyTextbold"/>
          <w:b w:val="0"/>
        </w:rPr>
      </w:r>
      <w:r w:rsidRPr="002010DF">
        <w:rPr>
          <w:rStyle w:val="BodyTextbold"/>
          <w:b w:val="0"/>
        </w:rPr>
        <w:fldChar w:fldCharType="separate"/>
      </w:r>
      <w:r w:rsidRPr="002010DF">
        <w:rPr>
          <w:rStyle w:val="BodyTextbold"/>
          <w:b w:val="0"/>
        </w:rPr>
        <w:t>Type here</w:t>
      </w:r>
      <w:r w:rsidRPr="002010DF">
        <w:rPr>
          <w:rStyle w:val="BodyTextbold"/>
          <w:b w:val="0"/>
        </w:rPr>
        <w:fldChar w:fldCharType="end"/>
      </w:r>
      <w:bookmarkEnd w:id="16"/>
    </w:p>
    <w:p w14:paraId="162A51D9" w14:textId="12DA7FD5" w:rsidR="004B0B84" w:rsidRDefault="004B0B84" w:rsidP="002010DF">
      <w:pPr>
        <w:pStyle w:val="Heading2"/>
      </w:pPr>
      <w:bookmarkStart w:id="17" w:name="_Toc175727650"/>
      <w:r>
        <w:t xml:space="preserve">Assessment </w:t>
      </w:r>
      <w:r w:rsidRPr="002010DF">
        <w:t>Team</w:t>
      </w:r>
      <w:bookmarkEnd w:id="17"/>
    </w:p>
    <w:tbl>
      <w:tblPr>
        <w:tblStyle w:val="Commentary"/>
        <w:tblW w:w="0" w:type="auto"/>
        <w:tblLook w:val="04A0" w:firstRow="1" w:lastRow="0" w:firstColumn="1" w:lastColumn="0" w:noHBand="0" w:noVBand="1"/>
      </w:tblPr>
      <w:tblGrid>
        <w:gridCol w:w="9024"/>
      </w:tblGrid>
      <w:tr w:rsidR="002010DF" w14:paraId="50F7B9FF" w14:textId="77777777" w:rsidTr="002010DF">
        <w:trPr>
          <w:trHeight w:val="826"/>
        </w:trPr>
        <w:tc>
          <w:tcPr>
            <w:tcW w:w="9024" w:type="dxa"/>
          </w:tcPr>
          <w:p w14:paraId="4FF3A46D" w14:textId="0C53B1B0" w:rsidR="002010DF" w:rsidRDefault="002010DF" w:rsidP="006B250A">
            <w:pPr>
              <w:pStyle w:val="BodyText"/>
              <w:spacing w:after="240"/>
            </w:pPr>
            <w:r>
              <w:t>List the members of the SSA Team, their titles, department and organisation. Identify any members that are associated with the project and are therefore not independent. Note any specialist advisors who provided input into the Safe System Assessment.</w:t>
            </w:r>
          </w:p>
        </w:tc>
      </w:tr>
    </w:tbl>
    <w:tbl>
      <w:tblPr>
        <w:tblStyle w:val="TableGrid"/>
        <w:tblW w:w="0" w:type="auto"/>
        <w:tblLook w:val="04A0" w:firstRow="1" w:lastRow="0" w:firstColumn="1" w:lastColumn="0" w:noHBand="0" w:noVBand="1"/>
      </w:tblPr>
      <w:tblGrid>
        <w:gridCol w:w="1450"/>
        <w:gridCol w:w="1902"/>
        <w:gridCol w:w="1903"/>
        <w:gridCol w:w="1902"/>
        <w:gridCol w:w="1903"/>
      </w:tblGrid>
      <w:tr w:rsidR="00A561A0" w:rsidRPr="00A561A0" w14:paraId="5CA68B28" w14:textId="77777777" w:rsidTr="00464D7D">
        <w:tc>
          <w:tcPr>
            <w:tcW w:w="1450" w:type="dxa"/>
          </w:tcPr>
          <w:p w14:paraId="3D667671" w14:textId="77777777" w:rsidR="00A561A0" w:rsidRPr="00A561A0" w:rsidRDefault="00A561A0" w:rsidP="00A561A0">
            <w:pPr>
              <w:pStyle w:val="TableHeading"/>
            </w:pPr>
          </w:p>
        </w:tc>
        <w:tc>
          <w:tcPr>
            <w:tcW w:w="1902" w:type="dxa"/>
          </w:tcPr>
          <w:p w14:paraId="1EDA998E" w14:textId="7C03931B" w:rsidR="00A561A0" w:rsidRPr="00A561A0" w:rsidRDefault="00A561A0" w:rsidP="00A561A0">
            <w:pPr>
              <w:pStyle w:val="TableHeading"/>
            </w:pPr>
            <w:r w:rsidRPr="00A561A0">
              <w:t>Team Member</w:t>
            </w:r>
            <w:r>
              <w:t> </w:t>
            </w:r>
            <w:r w:rsidRPr="00A561A0">
              <w:t>1</w:t>
            </w:r>
          </w:p>
        </w:tc>
        <w:tc>
          <w:tcPr>
            <w:tcW w:w="1903" w:type="dxa"/>
          </w:tcPr>
          <w:p w14:paraId="4341A185" w14:textId="254B23A2" w:rsidR="00A561A0" w:rsidRPr="00A561A0" w:rsidRDefault="00A561A0" w:rsidP="00A561A0">
            <w:pPr>
              <w:pStyle w:val="TableHeading"/>
            </w:pPr>
            <w:r w:rsidRPr="00A561A0">
              <w:t>Team Member</w:t>
            </w:r>
            <w:r>
              <w:t> </w:t>
            </w:r>
            <w:r w:rsidRPr="00A561A0">
              <w:t>2</w:t>
            </w:r>
          </w:p>
        </w:tc>
        <w:tc>
          <w:tcPr>
            <w:tcW w:w="1902" w:type="dxa"/>
          </w:tcPr>
          <w:p w14:paraId="47DE495A" w14:textId="57DA973D" w:rsidR="00A561A0" w:rsidRPr="00A561A0" w:rsidRDefault="00A561A0" w:rsidP="00A561A0">
            <w:pPr>
              <w:pStyle w:val="TableHeading"/>
            </w:pPr>
            <w:r w:rsidRPr="00A561A0">
              <w:t>Team Member</w:t>
            </w:r>
            <w:r>
              <w:t> </w:t>
            </w:r>
            <w:r w:rsidRPr="00A561A0">
              <w:t>3</w:t>
            </w:r>
          </w:p>
        </w:tc>
        <w:tc>
          <w:tcPr>
            <w:tcW w:w="1903" w:type="dxa"/>
          </w:tcPr>
          <w:p w14:paraId="35B0D9F6" w14:textId="3DEA635E" w:rsidR="00A561A0" w:rsidRPr="00A561A0" w:rsidRDefault="00A561A0" w:rsidP="00A561A0">
            <w:pPr>
              <w:pStyle w:val="TableHeading"/>
            </w:pPr>
            <w:r w:rsidRPr="00A561A0">
              <w:t>Team Member</w:t>
            </w:r>
            <w:r>
              <w:t> </w:t>
            </w:r>
            <w:r w:rsidRPr="00A561A0">
              <w:t>4</w:t>
            </w:r>
          </w:p>
        </w:tc>
      </w:tr>
      <w:tr w:rsidR="00A561A0" w:rsidRPr="00A561A0" w14:paraId="65B49776" w14:textId="77777777" w:rsidTr="00464D7D">
        <w:tc>
          <w:tcPr>
            <w:tcW w:w="1450" w:type="dxa"/>
          </w:tcPr>
          <w:p w14:paraId="7C3560BC" w14:textId="77777777" w:rsidR="00A561A0" w:rsidRPr="00A561A0" w:rsidRDefault="00A561A0" w:rsidP="00A561A0">
            <w:pPr>
              <w:pStyle w:val="TableHeading"/>
            </w:pPr>
            <w:r w:rsidRPr="00A561A0">
              <w:t>Name</w:t>
            </w:r>
          </w:p>
        </w:tc>
        <w:tc>
          <w:tcPr>
            <w:tcW w:w="1902" w:type="dxa"/>
            <w:vAlign w:val="top"/>
          </w:tcPr>
          <w:p w14:paraId="26CCF905" w14:textId="394550B7" w:rsidR="00A561A0" w:rsidRPr="00A561A0" w:rsidRDefault="00A561A0" w:rsidP="00A561A0">
            <w:pPr>
              <w:pStyle w:val="TableBodyText"/>
            </w:pPr>
            <w:r w:rsidRPr="008D72BB">
              <w:fldChar w:fldCharType="begin">
                <w:ffData>
                  <w:name w:val="Text3"/>
                  <w:enabled/>
                  <w:calcOnExit w:val="0"/>
                  <w:textInput>
                    <w:default w:val="Type here"/>
                  </w:textInput>
                </w:ffData>
              </w:fldChar>
            </w:r>
            <w:bookmarkStart w:id="18" w:name="Text3"/>
            <w:r w:rsidRPr="008D72BB">
              <w:instrText xml:space="preserve"> FORMTEXT </w:instrText>
            </w:r>
            <w:r w:rsidRPr="008D72BB">
              <w:fldChar w:fldCharType="separate"/>
            </w:r>
            <w:r w:rsidRPr="008D72BB">
              <w:rPr>
                <w:noProof/>
              </w:rPr>
              <w:t>Type here</w:t>
            </w:r>
            <w:r w:rsidRPr="008D72BB">
              <w:fldChar w:fldCharType="end"/>
            </w:r>
            <w:bookmarkEnd w:id="18"/>
          </w:p>
        </w:tc>
        <w:tc>
          <w:tcPr>
            <w:tcW w:w="1903" w:type="dxa"/>
            <w:vAlign w:val="top"/>
          </w:tcPr>
          <w:p w14:paraId="2079FDE0" w14:textId="43C5FA0D"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c>
          <w:tcPr>
            <w:tcW w:w="1902" w:type="dxa"/>
            <w:vAlign w:val="top"/>
          </w:tcPr>
          <w:p w14:paraId="030D31AD" w14:textId="0824081C"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c>
          <w:tcPr>
            <w:tcW w:w="1903" w:type="dxa"/>
            <w:vAlign w:val="top"/>
          </w:tcPr>
          <w:p w14:paraId="2C376F46" w14:textId="67203A7E"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r>
      <w:tr w:rsidR="00A561A0" w:rsidRPr="00A561A0" w14:paraId="7BF28E7D" w14:textId="77777777" w:rsidTr="00464D7D">
        <w:tc>
          <w:tcPr>
            <w:tcW w:w="1450" w:type="dxa"/>
          </w:tcPr>
          <w:p w14:paraId="5C238233" w14:textId="4D650F36" w:rsidR="00A561A0" w:rsidRPr="00A561A0" w:rsidRDefault="00A561A0" w:rsidP="00A561A0">
            <w:pPr>
              <w:pStyle w:val="TableHeading"/>
            </w:pPr>
            <w:r w:rsidRPr="00A561A0">
              <w:t>Department</w:t>
            </w:r>
            <w:r>
              <w:t> </w:t>
            </w:r>
            <w:r w:rsidRPr="00A561A0">
              <w:t>/</w:t>
            </w:r>
            <w:r>
              <w:t xml:space="preserve"> </w:t>
            </w:r>
            <w:r w:rsidRPr="00A561A0">
              <w:t>Organisation</w:t>
            </w:r>
          </w:p>
        </w:tc>
        <w:tc>
          <w:tcPr>
            <w:tcW w:w="1902" w:type="dxa"/>
            <w:vAlign w:val="top"/>
          </w:tcPr>
          <w:p w14:paraId="5946D3CA" w14:textId="33364370"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c>
          <w:tcPr>
            <w:tcW w:w="1903" w:type="dxa"/>
            <w:vAlign w:val="top"/>
          </w:tcPr>
          <w:p w14:paraId="0D37D07E" w14:textId="1D16A0D0"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c>
          <w:tcPr>
            <w:tcW w:w="1902" w:type="dxa"/>
            <w:vAlign w:val="top"/>
          </w:tcPr>
          <w:p w14:paraId="314618AA" w14:textId="6957C4A7"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c>
          <w:tcPr>
            <w:tcW w:w="1903" w:type="dxa"/>
            <w:vAlign w:val="top"/>
          </w:tcPr>
          <w:p w14:paraId="692CEFA5" w14:textId="5A70EF54" w:rsidR="00A561A0" w:rsidRPr="00A561A0" w:rsidRDefault="00A561A0" w:rsidP="00A561A0">
            <w:pPr>
              <w:pStyle w:val="TableBodyText"/>
            </w:pPr>
            <w:r w:rsidRPr="008D72BB">
              <w:fldChar w:fldCharType="begin">
                <w:ffData>
                  <w:name w:val="Text3"/>
                  <w:enabled/>
                  <w:calcOnExit w:val="0"/>
                  <w:textInput>
                    <w:default w:val="Type here"/>
                  </w:textInput>
                </w:ffData>
              </w:fldChar>
            </w:r>
            <w:r w:rsidRPr="008D72BB">
              <w:instrText xml:space="preserve"> FORMTEXT </w:instrText>
            </w:r>
            <w:r w:rsidRPr="008D72BB">
              <w:fldChar w:fldCharType="separate"/>
            </w:r>
            <w:r w:rsidRPr="008D72BB">
              <w:rPr>
                <w:noProof/>
              </w:rPr>
              <w:t>Type here</w:t>
            </w:r>
            <w:r w:rsidRPr="008D72BB">
              <w:fldChar w:fldCharType="end"/>
            </w:r>
          </w:p>
        </w:tc>
      </w:tr>
      <w:tr w:rsidR="00A561A0" w:rsidRPr="00A561A0" w14:paraId="54517FF6" w14:textId="77777777" w:rsidTr="00464D7D">
        <w:tc>
          <w:tcPr>
            <w:tcW w:w="1450" w:type="dxa"/>
          </w:tcPr>
          <w:p w14:paraId="235153CA" w14:textId="77777777" w:rsidR="00A561A0" w:rsidRPr="00A561A0" w:rsidRDefault="00A561A0" w:rsidP="002010DF">
            <w:pPr>
              <w:pStyle w:val="TableHeading"/>
              <w:keepNext w:val="0"/>
              <w:keepLines w:val="0"/>
            </w:pPr>
            <w:r w:rsidRPr="00A561A0">
              <w:t>Signature</w:t>
            </w:r>
          </w:p>
        </w:tc>
        <w:tc>
          <w:tcPr>
            <w:tcW w:w="1902" w:type="dxa"/>
          </w:tcPr>
          <w:p w14:paraId="020821F6" w14:textId="77777777" w:rsidR="00A561A0" w:rsidRPr="00A561A0" w:rsidRDefault="00A561A0" w:rsidP="00A561A0">
            <w:pPr>
              <w:pStyle w:val="TableBodyText"/>
            </w:pPr>
          </w:p>
        </w:tc>
        <w:tc>
          <w:tcPr>
            <w:tcW w:w="1903" w:type="dxa"/>
          </w:tcPr>
          <w:p w14:paraId="0D0B88FA" w14:textId="77777777" w:rsidR="00A561A0" w:rsidRPr="00A561A0" w:rsidRDefault="00A561A0" w:rsidP="00A561A0">
            <w:pPr>
              <w:pStyle w:val="TableBodyText"/>
            </w:pPr>
          </w:p>
        </w:tc>
        <w:tc>
          <w:tcPr>
            <w:tcW w:w="1902" w:type="dxa"/>
          </w:tcPr>
          <w:p w14:paraId="0E92918D" w14:textId="77777777" w:rsidR="00A561A0" w:rsidRPr="00A561A0" w:rsidRDefault="00A561A0" w:rsidP="00A561A0">
            <w:pPr>
              <w:pStyle w:val="TableBodyText"/>
            </w:pPr>
          </w:p>
        </w:tc>
        <w:tc>
          <w:tcPr>
            <w:tcW w:w="1903" w:type="dxa"/>
          </w:tcPr>
          <w:p w14:paraId="27E69792" w14:textId="77777777" w:rsidR="00A561A0" w:rsidRPr="00A561A0" w:rsidRDefault="00A561A0" w:rsidP="00A561A0">
            <w:pPr>
              <w:pStyle w:val="TableBodyText"/>
            </w:pPr>
          </w:p>
        </w:tc>
      </w:tr>
    </w:tbl>
    <w:p w14:paraId="4CFF4900" w14:textId="0FDC5714" w:rsidR="004B0B84" w:rsidRDefault="004B0B84" w:rsidP="002010DF">
      <w:pPr>
        <w:pStyle w:val="Heading2"/>
        <w:spacing w:before="240"/>
        <w:ind w:left="578" w:hanging="578"/>
      </w:pPr>
      <w:bookmarkStart w:id="19" w:name="_Toc175727651"/>
      <w:r>
        <w:t xml:space="preserve">Meetings and Site </w:t>
      </w:r>
      <w:r w:rsidRPr="002010DF">
        <w:t>Inspections</w:t>
      </w:r>
      <w:bookmarkEnd w:id="19"/>
    </w:p>
    <w:tbl>
      <w:tblPr>
        <w:tblStyle w:val="Commentary"/>
        <w:tblW w:w="0" w:type="auto"/>
        <w:tblLook w:val="04A0" w:firstRow="1" w:lastRow="0" w:firstColumn="1" w:lastColumn="0" w:noHBand="0" w:noVBand="1"/>
      </w:tblPr>
      <w:tblGrid>
        <w:gridCol w:w="9024"/>
      </w:tblGrid>
      <w:tr w:rsidR="002010DF" w14:paraId="1ADF1038" w14:textId="77777777" w:rsidTr="002010DF">
        <w:tc>
          <w:tcPr>
            <w:tcW w:w="9024" w:type="dxa"/>
          </w:tcPr>
          <w:p w14:paraId="5ED134AF" w14:textId="02542384" w:rsidR="002010DF" w:rsidRDefault="002010DF" w:rsidP="002010DF">
            <w:pPr>
              <w:pStyle w:val="BodyText"/>
              <w:keepNext/>
              <w:keepLines/>
            </w:pPr>
            <w:r w:rsidRPr="002010DF">
              <w:t>List all meetings (e.g. commencement meeting), site inspections and workshops held, with dates. Include the times of site inspections.</w:t>
            </w:r>
          </w:p>
        </w:tc>
      </w:tr>
    </w:tbl>
    <w:p w14:paraId="1D426B4F" w14:textId="75498369" w:rsidR="006128A0" w:rsidRPr="002010DF" w:rsidRDefault="002010DF" w:rsidP="002010DF">
      <w:pPr>
        <w:pStyle w:val="BodyText"/>
      </w:pPr>
      <w:r w:rsidRPr="002010DF">
        <w:fldChar w:fldCharType="begin">
          <w:ffData>
            <w:name w:val="Text4"/>
            <w:enabled/>
            <w:calcOnExit w:val="0"/>
            <w:textInput>
              <w:default w:val="Type here"/>
            </w:textInput>
          </w:ffData>
        </w:fldChar>
      </w:r>
      <w:bookmarkStart w:id="20" w:name="Text4"/>
      <w:r w:rsidRPr="002010DF">
        <w:instrText xml:space="preserve"> FORMTEXT </w:instrText>
      </w:r>
      <w:r w:rsidRPr="002010DF">
        <w:fldChar w:fldCharType="separate"/>
      </w:r>
      <w:r w:rsidRPr="002010DF">
        <w:t>Type here</w:t>
      </w:r>
      <w:r w:rsidRPr="002010DF">
        <w:fldChar w:fldCharType="end"/>
      </w:r>
      <w:bookmarkEnd w:id="20"/>
    </w:p>
    <w:p w14:paraId="3AFBB46F" w14:textId="265E8640" w:rsidR="004B0B84" w:rsidRDefault="004B0B84" w:rsidP="002010DF">
      <w:pPr>
        <w:pStyle w:val="Heading2"/>
      </w:pPr>
      <w:bookmarkStart w:id="21" w:name="_Toc175727652"/>
      <w:r w:rsidRPr="002010DF">
        <w:t>Limitations</w:t>
      </w:r>
      <w:bookmarkEnd w:id="21"/>
    </w:p>
    <w:tbl>
      <w:tblPr>
        <w:tblStyle w:val="Commentary"/>
        <w:tblW w:w="0" w:type="auto"/>
        <w:tblLook w:val="04A0" w:firstRow="1" w:lastRow="0" w:firstColumn="1" w:lastColumn="0" w:noHBand="0" w:noVBand="1"/>
      </w:tblPr>
      <w:tblGrid>
        <w:gridCol w:w="9024"/>
      </w:tblGrid>
      <w:tr w:rsidR="002010DF" w14:paraId="1E498F1C" w14:textId="77777777" w:rsidTr="002010DF">
        <w:tc>
          <w:tcPr>
            <w:tcW w:w="9024" w:type="dxa"/>
          </w:tcPr>
          <w:p w14:paraId="703E3A25" w14:textId="123A4F39" w:rsidR="002010DF" w:rsidRDefault="002010DF" w:rsidP="004B0B84">
            <w:pPr>
              <w:pStyle w:val="BodyText"/>
            </w:pPr>
            <w:r w:rsidRPr="002010DF">
              <w:t>Outline any limitations to the assessment.</w:t>
            </w:r>
          </w:p>
        </w:tc>
      </w:tr>
    </w:tbl>
    <w:p w14:paraId="6545DAC4" w14:textId="371BD5E2" w:rsidR="004B0B84" w:rsidRPr="002010DF" w:rsidRDefault="002010DF" w:rsidP="002010DF">
      <w:pPr>
        <w:pStyle w:val="BodyText"/>
      </w:pPr>
      <w:r w:rsidRPr="002010DF">
        <w:fldChar w:fldCharType="begin">
          <w:ffData>
            <w:name w:val="Text5"/>
            <w:enabled/>
            <w:calcOnExit w:val="0"/>
            <w:textInput>
              <w:default w:val="Type here"/>
            </w:textInput>
          </w:ffData>
        </w:fldChar>
      </w:r>
      <w:bookmarkStart w:id="22" w:name="Text5"/>
      <w:r w:rsidRPr="002010DF">
        <w:instrText xml:space="preserve"> FORMTEXT </w:instrText>
      </w:r>
      <w:r w:rsidRPr="002010DF">
        <w:fldChar w:fldCharType="separate"/>
      </w:r>
      <w:r w:rsidRPr="002010DF">
        <w:t>Type here</w:t>
      </w:r>
      <w:r w:rsidRPr="002010DF">
        <w:fldChar w:fldCharType="end"/>
      </w:r>
      <w:bookmarkEnd w:id="22"/>
    </w:p>
    <w:p w14:paraId="43E6863E" w14:textId="099ED71E" w:rsidR="004B0B84" w:rsidRDefault="004B0B84" w:rsidP="00736FCD">
      <w:pPr>
        <w:pStyle w:val="Heading2"/>
      </w:pPr>
      <w:bookmarkStart w:id="23" w:name="_Toc175727653"/>
      <w:r>
        <w:t>Assumptions</w:t>
      </w:r>
      <w:bookmarkEnd w:id="23"/>
    </w:p>
    <w:tbl>
      <w:tblPr>
        <w:tblStyle w:val="Commentary"/>
        <w:tblW w:w="0" w:type="auto"/>
        <w:tblLook w:val="04A0" w:firstRow="1" w:lastRow="0" w:firstColumn="1" w:lastColumn="0" w:noHBand="0" w:noVBand="1"/>
      </w:tblPr>
      <w:tblGrid>
        <w:gridCol w:w="9024"/>
      </w:tblGrid>
      <w:tr w:rsidR="002010DF" w14:paraId="06BB6EA3" w14:textId="77777777" w:rsidTr="002010DF">
        <w:tc>
          <w:tcPr>
            <w:tcW w:w="9024" w:type="dxa"/>
          </w:tcPr>
          <w:p w14:paraId="566F4BCA" w14:textId="423CF512" w:rsidR="002010DF" w:rsidRDefault="002010DF" w:rsidP="004B0B84">
            <w:pPr>
              <w:pStyle w:val="BodyText"/>
            </w:pPr>
            <w:r w:rsidRPr="002010DF">
              <w:t>Outline any assumptions made when undertaking the assessment.</w:t>
            </w:r>
          </w:p>
        </w:tc>
      </w:tr>
    </w:tbl>
    <w:p w14:paraId="6DA935EA" w14:textId="77777777" w:rsidR="002010DF" w:rsidRPr="002010DF" w:rsidRDefault="002010DF" w:rsidP="002010DF">
      <w:pPr>
        <w:pStyle w:val="BodyText"/>
      </w:pPr>
      <w:r w:rsidRPr="002010DF">
        <w:fldChar w:fldCharType="begin">
          <w:ffData>
            <w:name w:val="Text5"/>
            <w:enabled/>
            <w:calcOnExit w:val="0"/>
            <w:textInput>
              <w:default w:val="Type here"/>
            </w:textInput>
          </w:ffData>
        </w:fldChar>
      </w:r>
      <w:r w:rsidRPr="002010DF">
        <w:instrText xml:space="preserve"> FORMTEXT </w:instrText>
      </w:r>
      <w:r w:rsidRPr="002010DF">
        <w:fldChar w:fldCharType="separate"/>
      </w:r>
      <w:r w:rsidRPr="002010DF">
        <w:t>Type here</w:t>
      </w:r>
      <w:r w:rsidRPr="002010DF">
        <w:fldChar w:fldCharType="end"/>
      </w:r>
    </w:p>
    <w:p w14:paraId="34D2DDD3" w14:textId="77777777" w:rsidR="004B0B84" w:rsidRDefault="004B0B84" w:rsidP="006B250A">
      <w:pPr>
        <w:pStyle w:val="Heading2"/>
        <w:numPr>
          <w:ilvl w:val="0"/>
          <w:numId w:val="0"/>
        </w:numPr>
        <w:ind w:left="576" w:hanging="576"/>
      </w:pPr>
      <w:bookmarkStart w:id="24" w:name="_Toc175727654"/>
      <w:r>
        <w:t>2.6</w:t>
      </w:r>
      <w:r>
        <w:tab/>
        <w:t>Supporting Information</w:t>
      </w:r>
      <w:bookmarkEnd w:id="24"/>
    </w:p>
    <w:tbl>
      <w:tblPr>
        <w:tblStyle w:val="Commentary"/>
        <w:tblW w:w="0" w:type="auto"/>
        <w:tblLook w:val="04A0" w:firstRow="1" w:lastRow="0" w:firstColumn="1" w:lastColumn="0" w:noHBand="0" w:noVBand="1"/>
      </w:tblPr>
      <w:tblGrid>
        <w:gridCol w:w="9024"/>
      </w:tblGrid>
      <w:tr w:rsidR="002010DF" w14:paraId="210A1E07" w14:textId="77777777" w:rsidTr="002010DF">
        <w:tc>
          <w:tcPr>
            <w:tcW w:w="9024" w:type="dxa"/>
          </w:tcPr>
          <w:p w14:paraId="7B2DA46F" w14:textId="3B15CC6F" w:rsidR="002010DF" w:rsidRDefault="002010DF" w:rsidP="004B0B84">
            <w:pPr>
              <w:pStyle w:val="BodyText"/>
            </w:pPr>
            <w:r w:rsidRPr="002010DF">
              <w:t>List the design drawings and other supporting information provided to complete the assessment.</w:t>
            </w:r>
          </w:p>
        </w:tc>
      </w:tr>
    </w:tbl>
    <w:p w14:paraId="589BF81E" w14:textId="77777777" w:rsidR="002010DF" w:rsidRPr="002010DF" w:rsidRDefault="002010DF" w:rsidP="002010DF">
      <w:pPr>
        <w:pStyle w:val="BodyText"/>
      </w:pPr>
      <w:r w:rsidRPr="002010DF">
        <w:fldChar w:fldCharType="begin">
          <w:ffData>
            <w:name w:val="Text5"/>
            <w:enabled/>
            <w:calcOnExit w:val="0"/>
            <w:textInput>
              <w:default w:val="Type here"/>
            </w:textInput>
          </w:ffData>
        </w:fldChar>
      </w:r>
      <w:r w:rsidRPr="002010DF">
        <w:instrText xml:space="preserve"> FORMTEXT </w:instrText>
      </w:r>
      <w:r w:rsidRPr="002010DF">
        <w:fldChar w:fldCharType="separate"/>
      </w:r>
      <w:r w:rsidRPr="002010DF">
        <w:t>Type here</w:t>
      </w:r>
      <w:r w:rsidRPr="002010DF">
        <w:fldChar w:fldCharType="end"/>
      </w:r>
    </w:p>
    <w:p w14:paraId="197482A0" w14:textId="35509F92" w:rsidR="004B0B84" w:rsidRDefault="004B0B84" w:rsidP="004B0B84">
      <w:pPr>
        <w:pStyle w:val="BodyText"/>
      </w:pPr>
      <w:r>
        <w:lastRenderedPageBreak/>
        <w:t>The evaluation comprised an examination of the drawings and other information as listed below:</w:t>
      </w:r>
    </w:p>
    <w:p w14:paraId="25C4013A" w14:textId="677D3C8D" w:rsidR="004B0B84" w:rsidRDefault="00D31952" w:rsidP="006B250A">
      <w:pPr>
        <w:pStyle w:val="ListB1dotonly"/>
      </w:pPr>
      <w:r>
        <w:fldChar w:fldCharType="begin">
          <w:ffData>
            <w:name w:val=""/>
            <w:enabled/>
            <w:calcOnExit w:val="0"/>
            <w:textInput>
              <w:default w:val="Type here"/>
            </w:textInput>
          </w:ffData>
        </w:fldChar>
      </w:r>
      <w:r>
        <w:instrText xml:space="preserve"> FORMTEXT </w:instrText>
      </w:r>
      <w:r>
        <w:fldChar w:fldCharType="separate"/>
      </w:r>
      <w:r>
        <w:rPr>
          <w:noProof/>
        </w:rPr>
        <w:t>Type here</w:t>
      </w:r>
      <w:r>
        <w:fldChar w:fldCharType="end"/>
      </w:r>
    </w:p>
    <w:p w14:paraId="23D23708" w14:textId="3FCA2D44" w:rsidR="004B0B84" w:rsidRDefault="004B0B84" w:rsidP="00736FCD">
      <w:pPr>
        <w:pStyle w:val="Heading1"/>
      </w:pPr>
      <w:bookmarkStart w:id="25" w:name="_Toc175727655"/>
      <w:r>
        <w:t>Site and Project Description</w:t>
      </w:r>
      <w:bookmarkEnd w:id="25"/>
    </w:p>
    <w:p w14:paraId="5295F17E" w14:textId="169B9FA3" w:rsidR="004B0B84" w:rsidRDefault="004B0B84" w:rsidP="00B25E6B">
      <w:pPr>
        <w:pStyle w:val="Heading2"/>
      </w:pPr>
      <w:bookmarkStart w:id="26" w:name="_Toc175727656"/>
      <w:r>
        <w:t xml:space="preserve">Project </w:t>
      </w:r>
      <w:r w:rsidR="00B25E6B">
        <w:t>b</w:t>
      </w:r>
      <w:r>
        <w:t xml:space="preserve">ackground and </w:t>
      </w:r>
      <w:r w:rsidR="00B25E6B">
        <w:t>c</w:t>
      </w:r>
      <w:r>
        <w:t>ontext</w:t>
      </w:r>
      <w:bookmarkEnd w:id="26"/>
      <w:r>
        <w:t xml:space="preserve"> </w:t>
      </w:r>
    </w:p>
    <w:tbl>
      <w:tblPr>
        <w:tblStyle w:val="Commentary"/>
        <w:tblW w:w="0" w:type="auto"/>
        <w:tblLook w:val="04A0" w:firstRow="1" w:lastRow="0" w:firstColumn="1" w:lastColumn="0" w:noHBand="0" w:noVBand="1"/>
      </w:tblPr>
      <w:tblGrid>
        <w:gridCol w:w="9024"/>
      </w:tblGrid>
      <w:tr w:rsidR="002010DF" w14:paraId="1A0535FD" w14:textId="77777777" w:rsidTr="002010DF">
        <w:tc>
          <w:tcPr>
            <w:tcW w:w="9024" w:type="dxa"/>
          </w:tcPr>
          <w:p w14:paraId="1083594A" w14:textId="030018CF" w:rsidR="002010DF" w:rsidRDefault="002010DF" w:rsidP="004B0B84">
            <w:pPr>
              <w:pStyle w:val="BodyText"/>
            </w:pPr>
            <w:r w:rsidRPr="002010DF">
              <w:t>Provide a brief description of existing conditions. Use the table below to provide information about the project in the "Comments" column. Include photos in an Appendix as necessary.</w:t>
            </w:r>
          </w:p>
        </w:tc>
      </w:tr>
    </w:tbl>
    <w:p w14:paraId="5D5E4278" w14:textId="07F01C76" w:rsidR="004B0B84" w:rsidRDefault="002010DF" w:rsidP="004B0B84">
      <w:pPr>
        <w:pStyle w:val="BodyText"/>
      </w:pPr>
      <w:r>
        <w:fldChar w:fldCharType="begin">
          <w:ffData>
            <w:name w:val="Text8"/>
            <w:enabled/>
            <w:calcOnExit w:val="0"/>
            <w:textInput>
              <w:default w:val="Type here"/>
            </w:textInput>
          </w:ffData>
        </w:fldChar>
      </w:r>
      <w:bookmarkStart w:id="27" w:name="Text8"/>
      <w:r>
        <w:instrText xml:space="preserve"> FORMTEXT </w:instrText>
      </w:r>
      <w:r>
        <w:fldChar w:fldCharType="separate"/>
      </w:r>
      <w:r>
        <w:rPr>
          <w:noProof/>
        </w:rPr>
        <w:t>Type here</w:t>
      </w:r>
      <w:r>
        <w:fldChar w:fldCharType="end"/>
      </w:r>
      <w:bookmarkEnd w:id="27"/>
    </w:p>
    <w:p w14:paraId="2C0C8E1C" w14:textId="6187E0D4" w:rsidR="004B0B84" w:rsidRDefault="004B0B84" w:rsidP="00736FCD">
      <w:pPr>
        <w:pStyle w:val="TableFigureCaption1Tables"/>
      </w:pPr>
      <w:bookmarkStart w:id="28" w:name="_Toc175556655"/>
      <w:r>
        <w:t>Table</w:t>
      </w:r>
      <w:r w:rsidR="00736FCD">
        <w:t xml:space="preserve"> 3.1 – </w:t>
      </w:r>
      <w:r>
        <w:t xml:space="preserve">Project </w:t>
      </w:r>
      <w:r w:rsidR="00736FCD">
        <w:t>c</w:t>
      </w:r>
      <w:r>
        <w:t>ontext</w:t>
      </w:r>
      <w:bookmarkEnd w:id="28"/>
    </w:p>
    <w:tbl>
      <w:tblPr>
        <w:tblStyle w:val="TableGrid"/>
        <w:tblW w:w="0" w:type="auto"/>
        <w:tblLook w:val="04A0" w:firstRow="1" w:lastRow="0" w:firstColumn="1" w:lastColumn="0" w:noHBand="0" w:noVBand="1"/>
      </w:tblPr>
      <w:tblGrid>
        <w:gridCol w:w="4530"/>
        <w:gridCol w:w="4530"/>
      </w:tblGrid>
      <w:tr w:rsidR="00736FCD" w:rsidRPr="00736FCD" w14:paraId="0518013A" w14:textId="77777777" w:rsidTr="00D31952">
        <w:trPr>
          <w:tblHeader/>
        </w:trPr>
        <w:tc>
          <w:tcPr>
            <w:tcW w:w="4530" w:type="dxa"/>
          </w:tcPr>
          <w:p w14:paraId="0F3B2758" w14:textId="77777777" w:rsidR="00736FCD" w:rsidRPr="00736FCD" w:rsidRDefault="00736FCD" w:rsidP="00736FCD">
            <w:pPr>
              <w:pStyle w:val="TableHeading"/>
            </w:pPr>
            <w:r w:rsidRPr="00736FCD">
              <w:t>Prompts</w:t>
            </w:r>
          </w:p>
        </w:tc>
        <w:tc>
          <w:tcPr>
            <w:tcW w:w="4530" w:type="dxa"/>
          </w:tcPr>
          <w:p w14:paraId="6B610C0B" w14:textId="77777777" w:rsidR="00736FCD" w:rsidRPr="00736FCD" w:rsidRDefault="00736FCD" w:rsidP="00736FCD">
            <w:pPr>
              <w:pStyle w:val="TableHeading"/>
            </w:pPr>
            <w:r w:rsidRPr="00736FCD">
              <w:t>Comments</w:t>
            </w:r>
          </w:p>
        </w:tc>
      </w:tr>
      <w:tr w:rsidR="00736FCD" w:rsidRPr="00736FCD" w14:paraId="1712DFBF" w14:textId="77777777" w:rsidTr="00736FCD">
        <w:tc>
          <w:tcPr>
            <w:tcW w:w="4530" w:type="dxa"/>
            <w:vAlign w:val="top"/>
          </w:tcPr>
          <w:p w14:paraId="34FE913F" w14:textId="77777777" w:rsidR="00736FCD" w:rsidRDefault="00736FCD" w:rsidP="00D31952">
            <w:pPr>
              <w:pStyle w:val="TableBodyText"/>
              <w:keepNext w:val="0"/>
              <w:keepLines w:val="0"/>
            </w:pPr>
            <w:r w:rsidRPr="00736FCD">
              <w:t xml:space="preserve">What is the reason for the </w:t>
            </w:r>
            <w:r w:rsidRPr="00736FCD">
              <w:rPr>
                <w:rStyle w:val="BodyTextbold"/>
              </w:rPr>
              <w:t>project</w:t>
            </w:r>
            <w:r w:rsidRPr="00736FCD">
              <w:t>?</w:t>
            </w:r>
          </w:p>
          <w:p w14:paraId="04F3D209" w14:textId="6D646223" w:rsidR="00736FCD" w:rsidRPr="00736FCD" w:rsidRDefault="00736FCD" w:rsidP="00D31952">
            <w:pPr>
              <w:pStyle w:val="TableBodyText"/>
              <w:keepNext w:val="0"/>
              <w:keepLines w:val="0"/>
            </w:pPr>
            <w:r w:rsidRPr="00736FCD">
              <w:t>Is there specific crash type risk? Is it addressing specific issues such as poor speed limit compliance, road access, congestion, future traffic growth, freight movement, amenity concerns from the community, maintenance/asset renewal, etc.</w:t>
            </w:r>
            <w:r>
              <w:t>?</w:t>
            </w:r>
          </w:p>
        </w:tc>
        <w:tc>
          <w:tcPr>
            <w:tcW w:w="4530" w:type="dxa"/>
            <w:vAlign w:val="top"/>
          </w:tcPr>
          <w:p w14:paraId="18CD4D15" w14:textId="1AEB5C2B" w:rsidR="00736FCD" w:rsidRPr="00736FCD" w:rsidRDefault="00736FCD" w:rsidP="00D31952">
            <w:pPr>
              <w:pStyle w:val="TableBodyText"/>
              <w:keepNext w:val="0"/>
              <w:keepLines w:val="0"/>
            </w:pPr>
            <w:r>
              <w:fldChar w:fldCharType="begin">
                <w:ffData>
                  <w:name w:val="Text9"/>
                  <w:enabled/>
                  <w:calcOnExit w:val="0"/>
                  <w:textInput>
                    <w:default w:val="Type here"/>
                  </w:textInput>
                </w:ffData>
              </w:fldChar>
            </w:r>
            <w:bookmarkStart w:id="29" w:name="Text9"/>
            <w:r>
              <w:instrText xml:space="preserve"> FORMTEXT </w:instrText>
            </w:r>
            <w:r>
              <w:fldChar w:fldCharType="separate"/>
            </w:r>
            <w:r>
              <w:rPr>
                <w:noProof/>
              </w:rPr>
              <w:t>Type here</w:t>
            </w:r>
            <w:r>
              <w:fldChar w:fldCharType="end"/>
            </w:r>
            <w:bookmarkEnd w:id="29"/>
          </w:p>
        </w:tc>
      </w:tr>
      <w:tr w:rsidR="00736FCD" w:rsidRPr="00736FCD" w14:paraId="46327308" w14:textId="77777777" w:rsidTr="00736FCD">
        <w:tc>
          <w:tcPr>
            <w:tcW w:w="4530" w:type="dxa"/>
            <w:vAlign w:val="top"/>
          </w:tcPr>
          <w:p w14:paraId="7B3FDEC4" w14:textId="77777777" w:rsidR="00736FCD" w:rsidRDefault="00736FCD" w:rsidP="00D31952">
            <w:pPr>
              <w:pStyle w:val="TableBodyText"/>
              <w:keepNext w:val="0"/>
              <w:keepLines w:val="0"/>
            </w:pPr>
            <w:r w:rsidRPr="00736FCD">
              <w:t xml:space="preserve">What is the </w:t>
            </w:r>
            <w:r w:rsidRPr="00736FCD">
              <w:rPr>
                <w:rStyle w:val="BodyTextbold"/>
              </w:rPr>
              <w:t>function</w:t>
            </w:r>
            <w:r w:rsidRPr="00736FCD">
              <w:t xml:space="preserve"> of the road?</w:t>
            </w:r>
          </w:p>
          <w:p w14:paraId="4A1E4FF1" w14:textId="7C4196B7" w:rsidR="00736FCD" w:rsidRPr="00736FCD" w:rsidRDefault="00736FCD" w:rsidP="00D31952">
            <w:pPr>
              <w:pStyle w:val="TableBodyText"/>
              <w:keepNext w:val="0"/>
              <w:keepLines w:val="0"/>
            </w:pPr>
            <w:r w:rsidRPr="00736FCD">
              <w:t>Consider location, roadside land use, area type, speed limit, intersection type, presence of parking, public transport services and vehicle flows. What traffic features exist nearby (e.g. upstream and downstream)? What alternative routes exist?</w:t>
            </w:r>
          </w:p>
        </w:tc>
        <w:tc>
          <w:tcPr>
            <w:tcW w:w="4530" w:type="dxa"/>
            <w:vAlign w:val="top"/>
          </w:tcPr>
          <w:p w14:paraId="07EDBB2D" w14:textId="0971CB51" w:rsidR="00736FCD" w:rsidRPr="00736FCD" w:rsidRDefault="00736FCD" w:rsidP="00D31952">
            <w:pPr>
              <w:pStyle w:val="TableBodyText"/>
              <w:keepNext w:val="0"/>
              <w:keepLines w:val="0"/>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r w:rsidR="00736FCD" w:rsidRPr="00736FCD" w14:paraId="642718FE" w14:textId="77777777" w:rsidTr="00736FCD">
        <w:tc>
          <w:tcPr>
            <w:tcW w:w="4530" w:type="dxa"/>
            <w:vAlign w:val="top"/>
          </w:tcPr>
          <w:p w14:paraId="439F98A6" w14:textId="77777777" w:rsidR="00736FCD" w:rsidRDefault="00736FCD" w:rsidP="00D31952">
            <w:pPr>
              <w:pStyle w:val="TableBodyText"/>
              <w:keepNext w:val="0"/>
              <w:keepLines w:val="0"/>
            </w:pPr>
            <w:r w:rsidRPr="00736FCD">
              <w:t xml:space="preserve">What is the </w:t>
            </w:r>
            <w:r w:rsidRPr="00736FCD">
              <w:rPr>
                <w:rStyle w:val="BodyTextbold"/>
              </w:rPr>
              <w:t>speed</w:t>
            </w:r>
            <w:r w:rsidRPr="00736FCD">
              <w:t xml:space="preserve"> environment?</w:t>
            </w:r>
          </w:p>
          <w:p w14:paraId="1873D0E7" w14:textId="511C3EBC" w:rsidR="00736FCD" w:rsidRPr="00736FCD" w:rsidRDefault="00736FCD" w:rsidP="00D31952">
            <w:pPr>
              <w:pStyle w:val="TableBodyText"/>
              <w:keepNext w:val="0"/>
              <w:keepLines w:val="0"/>
            </w:pPr>
            <w:r w:rsidRPr="00736FCD">
              <w:t>What is the current speed limit? Has it changed recently? Is it similar to other roads of this type? How does it compare to Safe System speeds? What is the acceptability of lowering the speed limit at this location?</w:t>
            </w:r>
          </w:p>
        </w:tc>
        <w:tc>
          <w:tcPr>
            <w:tcW w:w="4530" w:type="dxa"/>
            <w:vAlign w:val="top"/>
          </w:tcPr>
          <w:p w14:paraId="2E21DCF9" w14:textId="6D918AF6" w:rsidR="00736FCD" w:rsidRPr="00736FCD" w:rsidRDefault="00736FCD" w:rsidP="00D31952">
            <w:pPr>
              <w:pStyle w:val="TableBodyText"/>
              <w:keepNext w:val="0"/>
              <w:keepLines w:val="0"/>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r w:rsidR="00736FCD" w:rsidRPr="00736FCD" w14:paraId="3BBB5262" w14:textId="77777777" w:rsidTr="00736FCD">
        <w:tc>
          <w:tcPr>
            <w:tcW w:w="4530" w:type="dxa"/>
            <w:vAlign w:val="top"/>
          </w:tcPr>
          <w:p w14:paraId="1967A226" w14:textId="77777777" w:rsidR="00736FCD" w:rsidRDefault="00736FCD" w:rsidP="00D31952">
            <w:pPr>
              <w:pStyle w:val="TableBodyText"/>
            </w:pPr>
            <w:r w:rsidRPr="00736FCD">
              <w:t xml:space="preserve">What </w:t>
            </w:r>
            <w:r w:rsidRPr="00736FCD">
              <w:rPr>
                <w:rStyle w:val="BodyTextbold"/>
              </w:rPr>
              <w:t>road users</w:t>
            </w:r>
            <w:r w:rsidRPr="00736FCD">
              <w:t xml:space="preserve"> are present?</w:t>
            </w:r>
          </w:p>
          <w:p w14:paraId="4AF6AEA0" w14:textId="659B7F18" w:rsidR="00736FCD" w:rsidRPr="00736FCD" w:rsidRDefault="00736FCD" w:rsidP="00D31952">
            <w:pPr>
              <w:pStyle w:val="TableBodyText"/>
              <w:keepNext w:val="0"/>
              <w:keepLines w:val="0"/>
            </w:pPr>
            <w:r w:rsidRPr="00736FCD">
              <w:t>Consider the presence of elderly pedestrians, school children and cyclists. Also note what facilities are available to vulnerable road users (e.g. signalised crossings, bicycle lanes, school speed limits, etc.)</w:t>
            </w:r>
          </w:p>
        </w:tc>
        <w:tc>
          <w:tcPr>
            <w:tcW w:w="4530" w:type="dxa"/>
            <w:vAlign w:val="top"/>
          </w:tcPr>
          <w:p w14:paraId="74960E9B" w14:textId="038CE37A" w:rsidR="00736FCD" w:rsidRPr="00736FCD" w:rsidRDefault="00736FCD" w:rsidP="00D31952">
            <w:pPr>
              <w:pStyle w:val="TableBodyText"/>
              <w:keepNext w:val="0"/>
              <w:keepLines w:val="0"/>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r w:rsidR="00736FCD" w:rsidRPr="00736FCD" w14:paraId="2A28FB3B" w14:textId="77777777" w:rsidTr="00736FCD">
        <w:tc>
          <w:tcPr>
            <w:tcW w:w="4530" w:type="dxa"/>
            <w:vAlign w:val="top"/>
          </w:tcPr>
          <w:p w14:paraId="64FC8175" w14:textId="77777777" w:rsidR="00736FCD" w:rsidRDefault="00736FCD" w:rsidP="00D31952">
            <w:pPr>
              <w:pStyle w:val="TableBodyText"/>
              <w:keepNext w:val="0"/>
              <w:keepLines w:val="0"/>
            </w:pPr>
            <w:r w:rsidRPr="00736FCD">
              <w:t xml:space="preserve">What is the </w:t>
            </w:r>
            <w:r w:rsidRPr="00736FCD">
              <w:rPr>
                <w:rStyle w:val="BodyTextbold"/>
              </w:rPr>
              <w:t>vehicle</w:t>
            </w:r>
            <w:r w:rsidRPr="00736FCD">
              <w:t xml:space="preserve"> composition?</w:t>
            </w:r>
          </w:p>
          <w:p w14:paraId="1C546008" w14:textId="45FF4770" w:rsidR="00736FCD" w:rsidRPr="00736FCD" w:rsidRDefault="00736FCD" w:rsidP="00D31952">
            <w:pPr>
              <w:pStyle w:val="TableBodyText"/>
              <w:keepNext w:val="0"/>
              <w:keepLines w:val="0"/>
            </w:pPr>
            <w:r w:rsidRPr="00736FCD">
              <w:t>Consider the presence of heavy vehicles (and what type), motorcyclists and other vehicles using the roadway.</w:t>
            </w:r>
          </w:p>
        </w:tc>
        <w:tc>
          <w:tcPr>
            <w:tcW w:w="4530" w:type="dxa"/>
            <w:vAlign w:val="top"/>
          </w:tcPr>
          <w:p w14:paraId="6BF4D1FE" w14:textId="4EFF6635" w:rsidR="00736FCD" w:rsidRPr="00736FCD" w:rsidRDefault="00736FCD" w:rsidP="00D31952">
            <w:pPr>
              <w:pStyle w:val="TableBodyText"/>
              <w:keepNext w:val="0"/>
              <w:keepLines w:val="0"/>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bl>
    <w:p w14:paraId="396D9A60" w14:textId="678B8525" w:rsidR="004B0B84" w:rsidRDefault="004B0B84" w:rsidP="00B972A7">
      <w:pPr>
        <w:pStyle w:val="Heading2"/>
        <w:spacing w:before="240"/>
        <w:ind w:left="578" w:hanging="578"/>
      </w:pPr>
      <w:bookmarkStart w:id="30" w:name="_Toc175727657"/>
      <w:r>
        <w:t>Previous Safety Assessments</w:t>
      </w:r>
      <w:r w:rsidR="00B25E6B">
        <w:t> </w:t>
      </w:r>
      <w:r>
        <w:t>/</w:t>
      </w:r>
      <w:r w:rsidR="00B25E6B">
        <w:t> </w:t>
      </w:r>
      <w:r>
        <w:t>Evaluations</w:t>
      </w:r>
      <w:bookmarkEnd w:id="30"/>
    </w:p>
    <w:tbl>
      <w:tblPr>
        <w:tblStyle w:val="Commentary"/>
        <w:tblW w:w="0" w:type="auto"/>
        <w:tblLook w:val="04A0" w:firstRow="1" w:lastRow="0" w:firstColumn="1" w:lastColumn="0" w:noHBand="0" w:noVBand="1"/>
      </w:tblPr>
      <w:tblGrid>
        <w:gridCol w:w="9024"/>
      </w:tblGrid>
      <w:tr w:rsidR="002010DF" w14:paraId="26966D3B" w14:textId="77777777" w:rsidTr="002010DF">
        <w:tc>
          <w:tcPr>
            <w:tcW w:w="9024" w:type="dxa"/>
          </w:tcPr>
          <w:p w14:paraId="11E8AF36" w14:textId="38DE730D" w:rsidR="002010DF" w:rsidRDefault="002010DF" w:rsidP="004B0B84">
            <w:pPr>
              <w:pStyle w:val="BodyText"/>
            </w:pPr>
            <w:r w:rsidRPr="002010DF">
              <w:t>List any previous road safety assessments or other reports relevant to the assessment.</w:t>
            </w:r>
          </w:p>
        </w:tc>
      </w:tr>
    </w:tbl>
    <w:p w14:paraId="3CC830F6" w14:textId="2F3548C9" w:rsidR="004B0B84" w:rsidRDefault="002010DF" w:rsidP="004B0B84">
      <w:pPr>
        <w:pStyle w:val="BodyText"/>
      </w:pPr>
      <w:r>
        <w:fldChar w:fldCharType="begin">
          <w:ffData>
            <w:name w:val="Text10"/>
            <w:enabled/>
            <w:calcOnExit w:val="0"/>
            <w:textInput>
              <w:default w:val="Type here"/>
            </w:textInput>
          </w:ffData>
        </w:fldChar>
      </w:r>
      <w:bookmarkStart w:id="31" w:name="Text10"/>
      <w:r>
        <w:instrText xml:space="preserve"> FORMTEXT </w:instrText>
      </w:r>
      <w:r>
        <w:fldChar w:fldCharType="separate"/>
      </w:r>
      <w:r>
        <w:rPr>
          <w:noProof/>
        </w:rPr>
        <w:t>Type here</w:t>
      </w:r>
      <w:r>
        <w:fldChar w:fldCharType="end"/>
      </w:r>
      <w:bookmarkEnd w:id="31"/>
    </w:p>
    <w:p w14:paraId="670B3045" w14:textId="0E3055CD" w:rsidR="004B0B84" w:rsidRDefault="004B0B84" w:rsidP="00B972A7">
      <w:pPr>
        <w:pStyle w:val="Heading2"/>
      </w:pPr>
      <w:bookmarkStart w:id="32" w:name="_Toc175727658"/>
      <w:r>
        <w:lastRenderedPageBreak/>
        <w:t>Proposed Works</w:t>
      </w:r>
      <w:bookmarkEnd w:id="32"/>
    </w:p>
    <w:tbl>
      <w:tblPr>
        <w:tblStyle w:val="Commentary"/>
        <w:tblW w:w="0" w:type="auto"/>
        <w:tblLook w:val="04A0" w:firstRow="1" w:lastRow="0" w:firstColumn="1" w:lastColumn="0" w:noHBand="0" w:noVBand="1"/>
      </w:tblPr>
      <w:tblGrid>
        <w:gridCol w:w="9024"/>
      </w:tblGrid>
      <w:tr w:rsidR="002010DF" w14:paraId="5432FE46" w14:textId="77777777" w:rsidTr="002010DF">
        <w:tc>
          <w:tcPr>
            <w:tcW w:w="9024" w:type="dxa"/>
          </w:tcPr>
          <w:p w14:paraId="4BBAB15C" w14:textId="09F1497E" w:rsidR="002010DF" w:rsidRDefault="002010DF" w:rsidP="004B0B84">
            <w:pPr>
              <w:pStyle w:val="BodyText"/>
            </w:pPr>
            <w:r w:rsidRPr="002010DF">
              <w:t>Provide a description of the proposed works. Identify and describe each project design option that is being assessed – use diagrams / illustrations as necessary (either here or in an Appendix).</w:t>
            </w:r>
          </w:p>
        </w:tc>
      </w:tr>
    </w:tbl>
    <w:p w14:paraId="625B8341" w14:textId="48C18371" w:rsidR="004B0B84" w:rsidRDefault="002010DF" w:rsidP="004B0B84">
      <w:pPr>
        <w:pStyle w:val="BodyText"/>
      </w:pPr>
      <w:r>
        <w:fldChar w:fldCharType="begin">
          <w:ffData>
            <w:name w:val="Text11"/>
            <w:enabled/>
            <w:calcOnExit w:val="0"/>
            <w:textInput>
              <w:default w:val="Type here"/>
            </w:textInput>
          </w:ffData>
        </w:fldChar>
      </w:r>
      <w:bookmarkStart w:id="33" w:name="Text11"/>
      <w:r>
        <w:instrText xml:space="preserve"> FORMTEXT </w:instrText>
      </w:r>
      <w:r>
        <w:fldChar w:fldCharType="separate"/>
      </w:r>
      <w:r>
        <w:rPr>
          <w:noProof/>
        </w:rPr>
        <w:t>Type here</w:t>
      </w:r>
      <w:r>
        <w:fldChar w:fldCharType="end"/>
      </w:r>
      <w:bookmarkEnd w:id="33"/>
    </w:p>
    <w:p w14:paraId="585B6F9D" w14:textId="7BBF17C1" w:rsidR="004B0B84" w:rsidRDefault="004B0B84" w:rsidP="00B972A7">
      <w:pPr>
        <w:pStyle w:val="Heading1"/>
      </w:pPr>
      <w:bookmarkStart w:id="34" w:name="_Toc175727659"/>
      <w:r>
        <w:t>Safe System Assessment</w:t>
      </w:r>
      <w:bookmarkEnd w:id="34"/>
    </w:p>
    <w:p w14:paraId="46D5CCC0" w14:textId="1F224864" w:rsidR="004B0B84" w:rsidRDefault="004B0B84" w:rsidP="00B972A7">
      <w:pPr>
        <w:pStyle w:val="Heading2"/>
      </w:pPr>
      <w:bookmarkStart w:id="35" w:name="_Toc175727660"/>
      <w:r>
        <w:t>Assessment Summary</w:t>
      </w:r>
      <w:bookmarkEnd w:id="35"/>
    </w:p>
    <w:p w14:paraId="131CBF1D" w14:textId="630B2844" w:rsidR="004B0B84" w:rsidRDefault="004B0B84" w:rsidP="004B0B84">
      <w:pPr>
        <w:pStyle w:val="BodyText"/>
      </w:pPr>
      <w:r>
        <w:t>The Safe System Assessment Matrix scores for the existing conditions and the proposed design options are shown</w:t>
      </w:r>
      <w:r w:rsidR="00723905">
        <w:t xml:space="preserve"> in Table 4.1</w:t>
      </w:r>
      <w:r>
        <w:t>. The scores for each crash type are shown in Figure</w:t>
      </w:r>
      <w:r w:rsidR="002D14EB">
        <w:t> 4.1</w:t>
      </w:r>
      <w:r>
        <w:t>. The detailed assessments are presented in Section</w:t>
      </w:r>
      <w:r w:rsidR="00723905">
        <w:t>s 4.2 ,4.3 and 4.4</w:t>
      </w:r>
      <w:r>
        <w:t>.</w:t>
      </w:r>
    </w:p>
    <w:tbl>
      <w:tblPr>
        <w:tblStyle w:val="Commentary"/>
        <w:tblW w:w="0" w:type="auto"/>
        <w:tblLook w:val="04A0" w:firstRow="1" w:lastRow="0" w:firstColumn="1" w:lastColumn="0" w:noHBand="0" w:noVBand="1"/>
      </w:tblPr>
      <w:tblGrid>
        <w:gridCol w:w="9024"/>
      </w:tblGrid>
      <w:tr w:rsidR="002010DF" w14:paraId="6EA99D49" w14:textId="77777777" w:rsidTr="002010DF">
        <w:tc>
          <w:tcPr>
            <w:tcW w:w="9024" w:type="dxa"/>
          </w:tcPr>
          <w:p w14:paraId="3424464C" w14:textId="33111321" w:rsidR="00FB7DB6" w:rsidRDefault="008703C8" w:rsidP="00FB7DB6">
            <w:pPr>
              <w:pStyle w:val="BodyText"/>
            </w:pPr>
            <w:r w:rsidRPr="008703C8">
              <w:t>Insert scores into Table</w:t>
            </w:r>
            <w:r>
              <w:t> </w:t>
            </w:r>
            <w:r w:rsidRPr="008703C8">
              <w:t>4.1 and edit data in Figure</w:t>
            </w:r>
            <w:r>
              <w:t> </w:t>
            </w:r>
            <w:r w:rsidRPr="008703C8">
              <w:t>4.1. If the project has been divided into two or more segments, provide details and the SSA Matrix scores for each segment. Provide a discussion of the results and conclusions. Compare the project options with existing conditions. In particular, highlight the crash types that present the highest risk and explain why. Identify the areas where there are opportunities to improve alignment with the Safe System.</w:t>
            </w:r>
          </w:p>
        </w:tc>
      </w:tr>
    </w:tbl>
    <w:p w14:paraId="3578C24B" w14:textId="36AC7F95" w:rsidR="004B0B84" w:rsidRDefault="002010DF" w:rsidP="004B0B84">
      <w:pPr>
        <w:pStyle w:val="BodyText"/>
      </w:pPr>
      <w:r>
        <w:fldChar w:fldCharType="begin">
          <w:ffData>
            <w:name w:val="Text12"/>
            <w:enabled/>
            <w:calcOnExit w:val="0"/>
            <w:textInput>
              <w:default w:val="Type here"/>
            </w:textInput>
          </w:ffData>
        </w:fldChar>
      </w:r>
      <w:bookmarkStart w:id="36" w:name="Text12"/>
      <w:r>
        <w:instrText xml:space="preserve"> FORMTEXT </w:instrText>
      </w:r>
      <w:r>
        <w:fldChar w:fldCharType="separate"/>
      </w:r>
      <w:r>
        <w:rPr>
          <w:noProof/>
        </w:rPr>
        <w:t>Type here</w:t>
      </w:r>
      <w:r>
        <w:fldChar w:fldCharType="end"/>
      </w:r>
      <w:bookmarkEnd w:id="36"/>
    </w:p>
    <w:p w14:paraId="74C29714" w14:textId="5D633D66" w:rsidR="004B0B84" w:rsidRDefault="004B0B84" w:rsidP="002D14EB">
      <w:pPr>
        <w:pStyle w:val="TableFigureCaption1Tables"/>
      </w:pPr>
      <w:bookmarkStart w:id="37" w:name="_Toc175556656"/>
      <w:r>
        <w:t>Table</w:t>
      </w:r>
      <w:r w:rsidR="00AD48BE">
        <w:t xml:space="preserve"> 4.1 – </w:t>
      </w:r>
      <w:r>
        <w:t>SSA Matrix Scores for the Project</w:t>
      </w:r>
      <w:bookmarkEnd w:id="37"/>
    </w:p>
    <w:tbl>
      <w:tblPr>
        <w:tblStyle w:val="TableGrid"/>
        <w:tblW w:w="0" w:type="auto"/>
        <w:tblLook w:val="04A0" w:firstRow="1" w:lastRow="0" w:firstColumn="1" w:lastColumn="0" w:noHBand="0" w:noVBand="1"/>
      </w:tblPr>
      <w:tblGrid>
        <w:gridCol w:w="4530"/>
        <w:gridCol w:w="4530"/>
      </w:tblGrid>
      <w:tr w:rsidR="002D14EB" w:rsidRPr="002D14EB" w14:paraId="2E793E3E" w14:textId="77777777" w:rsidTr="002D14EB">
        <w:tc>
          <w:tcPr>
            <w:tcW w:w="4530" w:type="dxa"/>
          </w:tcPr>
          <w:p w14:paraId="7A1F2BC2" w14:textId="77777777" w:rsidR="002D14EB" w:rsidRPr="002D14EB" w:rsidRDefault="002D14EB" w:rsidP="002D14EB">
            <w:pPr>
              <w:pStyle w:val="TableHeading"/>
            </w:pPr>
            <w:r w:rsidRPr="002D14EB">
              <w:t>Option</w:t>
            </w:r>
          </w:p>
        </w:tc>
        <w:tc>
          <w:tcPr>
            <w:tcW w:w="4530" w:type="dxa"/>
          </w:tcPr>
          <w:p w14:paraId="18DE97FB" w14:textId="77777777" w:rsidR="002D14EB" w:rsidRPr="002D14EB" w:rsidRDefault="002D14EB" w:rsidP="002D14EB">
            <w:pPr>
              <w:pStyle w:val="TableHeading"/>
            </w:pPr>
            <w:r w:rsidRPr="002D14EB">
              <w:t>Score</w:t>
            </w:r>
          </w:p>
        </w:tc>
      </w:tr>
      <w:tr w:rsidR="002D14EB" w:rsidRPr="002D14EB" w14:paraId="02DFD044" w14:textId="77777777" w:rsidTr="002D14EB">
        <w:tc>
          <w:tcPr>
            <w:tcW w:w="4530" w:type="dxa"/>
          </w:tcPr>
          <w:p w14:paraId="7C55A3FD" w14:textId="77777777" w:rsidR="002D14EB" w:rsidRPr="002D14EB" w:rsidRDefault="002D14EB" w:rsidP="002D14EB">
            <w:pPr>
              <w:pStyle w:val="TableBodyText"/>
            </w:pPr>
            <w:r w:rsidRPr="002D14EB">
              <w:t>Existing Assessment</w:t>
            </w:r>
          </w:p>
        </w:tc>
        <w:tc>
          <w:tcPr>
            <w:tcW w:w="4530" w:type="dxa"/>
          </w:tcPr>
          <w:p w14:paraId="7C812E72" w14:textId="585EA1AA" w:rsidR="002D14EB" w:rsidRPr="002D14EB" w:rsidRDefault="002D14EB" w:rsidP="002D14EB">
            <w:pPr>
              <w:pStyle w:val="TableBodyText"/>
              <w:jc w:val="center"/>
            </w:pPr>
            <w:r>
              <w:fldChar w:fldCharType="begin">
                <w:ffData>
                  <w:name w:val="Text13"/>
                  <w:enabled/>
                  <w:calcOnExit w:val="0"/>
                  <w:textInput>
                    <w:default w:val="##"/>
                  </w:textInput>
                </w:ffData>
              </w:fldChar>
            </w:r>
            <w:bookmarkStart w:id="38" w:name="Text13"/>
            <w:r>
              <w:instrText xml:space="preserve"> FORMTEXT </w:instrText>
            </w:r>
            <w:r>
              <w:fldChar w:fldCharType="separate"/>
            </w:r>
            <w:r>
              <w:rPr>
                <w:noProof/>
              </w:rPr>
              <w:t>##</w:t>
            </w:r>
            <w:r>
              <w:fldChar w:fldCharType="end"/>
            </w:r>
            <w:bookmarkEnd w:id="38"/>
            <w:r w:rsidRPr="002D14EB">
              <w:t>/ 448</w:t>
            </w:r>
          </w:p>
        </w:tc>
      </w:tr>
      <w:tr w:rsidR="002D14EB" w:rsidRPr="002D14EB" w14:paraId="319B9327" w14:textId="77777777" w:rsidTr="00EF5FB6">
        <w:tc>
          <w:tcPr>
            <w:tcW w:w="4530" w:type="dxa"/>
          </w:tcPr>
          <w:p w14:paraId="5F457620" w14:textId="77777777" w:rsidR="002D14EB" w:rsidRPr="002D14EB" w:rsidRDefault="002D14EB" w:rsidP="002D14EB">
            <w:pPr>
              <w:pStyle w:val="TableBodyText"/>
            </w:pPr>
            <w:r w:rsidRPr="002D14EB">
              <w:t>Proposed Option</w:t>
            </w:r>
          </w:p>
        </w:tc>
        <w:tc>
          <w:tcPr>
            <w:tcW w:w="4530" w:type="dxa"/>
            <w:vAlign w:val="top"/>
          </w:tcPr>
          <w:p w14:paraId="06D19707" w14:textId="32AA6978" w:rsidR="002D14EB" w:rsidRPr="002D14EB" w:rsidRDefault="002D14EB" w:rsidP="002D14EB">
            <w:pPr>
              <w:pStyle w:val="TableBodyText"/>
              <w:jc w:val="center"/>
            </w:pPr>
            <w:r w:rsidRPr="00573287">
              <w:fldChar w:fldCharType="begin">
                <w:ffData>
                  <w:name w:val="Text13"/>
                  <w:enabled/>
                  <w:calcOnExit w:val="0"/>
                  <w:textInput>
                    <w:default w:val="##"/>
                  </w:textInput>
                </w:ffData>
              </w:fldChar>
            </w:r>
            <w:r w:rsidRPr="00573287">
              <w:instrText xml:space="preserve"> FORMTEXT </w:instrText>
            </w:r>
            <w:r w:rsidRPr="00573287">
              <w:fldChar w:fldCharType="separate"/>
            </w:r>
            <w:r w:rsidRPr="00573287">
              <w:rPr>
                <w:noProof/>
              </w:rPr>
              <w:t>##</w:t>
            </w:r>
            <w:r w:rsidRPr="00573287">
              <w:fldChar w:fldCharType="end"/>
            </w:r>
            <w:r w:rsidRPr="00573287">
              <w:t>/ 448</w:t>
            </w:r>
          </w:p>
        </w:tc>
      </w:tr>
      <w:tr w:rsidR="002D14EB" w:rsidRPr="002D14EB" w14:paraId="06254569" w14:textId="77777777" w:rsidTr="00EF5FB6">
        <w:tc>
          <w:tcPr>
            <w:tcW w:w="4530" w:type="dxa"/>
          </w:tcPr>
          <w:p w14:paraId="38690E11" w14:textId="77777777" w:rsidR="002D14EB" w:rsidRPr="002D14EB" w:rsidRDefault="002D14EB" w:rsidP="002D14EB">
            <w:pPr>
              <w:pStyle w:val="TableBodyText"/>
            </w:pPr>
            <w:r w:rsidRPr="002D14EB">
              <w:t>Agreed Safe System Option</w:t>
            </w:r>
          </w:p>
        </w:tc>
        <w:tc>
          <w:tcPr>
            <w:tcW w:w="4530" w:type="dxa"/>
            <w:vAlign w:val="top"/>
          </w:tcPr>
          <w:p w14:paraId="314D8648" w14:textId="73A86F61" w:rsidR="002D14EB" w:rsidRPr="002D14EB" w:rsidRDefault="002D14EB" w:rsidP="002D14EB">
            <w:pPr>
              <w:pStyle w:val="TableBodyText"/>
              <w:jc w:val="center"/>
            </w:pPr>
            <w:r w:rsidRPr="00573287">
              <w:fldChar w:fldCharType="begin">
                <w:ffData>
                  <w:name w:val="Text13"/>
                  <w:enabled/>
                  <w:calcOnExit w:val="0"/>
                  <w:textInput>
                    <w:default w:val="##"/>
                  </w:textInput>
                </w:ffData>
              </w:fldChar>
            </w:r>
            <w:r w:rsidRPr="00573287">
              <w:instrText xml:space="preserve"> FORMTEXT </w:instrText>
            </w:r>
            <w:r w:rsidRPr="00573287">
              <w:fldChar w:fldCharType="separate"/>
            </w:r>
            <w:r w:rsidRPr="00573287">
              <w:rPr>
                <w:noProof/>
              </w:rPr>
              <w:t>##</w:t>
            </w:r>
            <w:r w:rsidRPr="00573287">
              <w:fldChar w:fldCharType="end"/>
            </w:r>
            <w:r w:rsidRPr="00573287">
              <w:t>/ 448</w:t>
            </w:r>
          </w:p>
        </w:tc>
      </w:tr>
    </w:tbl>
    <w:p w14:paraId="34A9E365" w14:textId="3B3FBFC9" w:rsidR="004B0B84" w:rsidRDefault="004B0B84" w:rsidP="002D14EB">
      <w:pPr>
        <w:pStyle w:val="TableFigureCaption2Figures"/>
        <w:spacing w:before="240"/>
      </w:pPr>
      <w:bookmarkStart w:id="39" w:name="_Toc175556666"/>
      <w:r>
        <w:t>Figure</w:t>
      </w:r>
      <w:r w:rsidR="002D14EB">
        <w:t xml:space="preserve"> 4.1 – </w:t>
      </w:r>
      <w:r>
        <w:t>SSA Scores for Crash Types</w:t>
      </w:r>
      <w:bookmarkEnd w:id="39"/>
    </w:p>
    <w:p w14:paraId="74857C4B" w14:textId="66FF942B" w:rsidR="004B0B84" w:rsidRDefault="002D14EB" w:rsidP="004B0B84">
      <w:pPr>
        <w:pStyle w:val="BodyText"/>
      </w:pPr>
      <w:r>
        <w:rPr>
          <w:noProof/>
        </w:rPr>
        <w:drawing>
          <wp:inline distT="0" distB="0" distL="0" distR="0" wp14:anchorId="75E42F4D" wp14:editId="0AAEAC95">
            <wp:extent cx="5486400" cy="3200400"/>
            <wp:effectExtent l="0" t="0" r="0" b="0"/>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3FFE4AF3" w14:textId="5FC63806" w:rsidR="004B0B84" w:rsidRDefault="004B0B84" w:rsidP="002D14EB">
      <w:pPr>
        <w:pStyle w:val="Heading2"/>
      </w:pPr>
      <w:bookmarkStart w:id="40" w:name="_Toc175727661"/>
      <w:r>
        <w:lastRenderedPageBreak/>
        <w:t>Assessment of Existing Conditions</w:t>
      </w:r>
      <w:bookmarkEnd w:id="40"/>
    </w:p>
    <w:tbl>
      <w:tblPr>
        <w:tblStyle w:val="Commentary"/>
        <w:tblW w:w="0" w:type="auto"/>
        <w:tblLook w:val="04A0" w:firstRow="1" w:lastRow="0" w:firstColumn="1" w:lastColumn="0" w:noHBand="0" w:noVBand="1"/>
      </w:tblPr>
      <w:tblGrid>
        <w:gridCol w:w="9024"/>
      </w:tblGrid>
      <w:tr w:rsidR="00FB7DB6" w14:paraId="723D4A6D" w14:textId="77777777" w:rsidTr="00FB7DB6">
        <w:tc>
          <w:tcPr>
            <w:tcW w:w="9024" w:type="dxa"/>
          </w:tcPr>
          <w:p w14:paraId="1A02A33E" w14:textId="368EE397" w:rsidR="00FB7DB6" w:rsidRDefault="00FB7DB6" w:rsidP="004B0B84">
            <w:pPr>
              <w:pStyle w:val="BodyText"/>
            </w:pPr>
            <w:r w:rsidRPr="00FB7DB6">
              <w:t>Provide commentary on the existing conditions and complete matrix below.</w:t>
            </w:r>
          </w:p>
        </w:tc>
      </w:tr>
    </w:tbl>
    <w:p w14:paraId="198E0FF1" w14:textId="02CC5CEC" w:rsidR="004B0B84" w:rsidRDefault="00FB7DB6" w:rsidP="004B0B84">
      <w:pPr>
        <w:pStyle w:val="BodyText"/>
      </w:pPr>
      <w:r>
        <w:fldChar w:fldCharType="begin">
          <w:ffData>
            <w:name w:val="Text14"/>
            <w:enabled/>
            <w:calcOnExit w:val="0"/>
            <w:textInput>
              <w:default w:val="Type here"/>
            </w:textInput>
          </w:ffData>
        </w:fldChar>
      </w:r>
      <w:bookmarkStart w:id="41" w:name="Text14"/>
      <w:r>
        <w:instrText xml:space="preserve"> FORMTEXT </w:instrText>
      </w:r>
      <w:r>
        <w:fldChar w:fldCharType="separate"/>
      </w:r>
      <w:r>
        <w:rPr>
          <w:noProof/>
        </w:rPr>
        <w:t>Type here</w:t>
      </w:r>
      <w:r>
        <w:fldChar w:fldCharType="end"/>
      </w:r>
      <w:bookmarkEnd w:id="41"/>
    </w:p>
    <w:p w14:paraId="623D3518" w14:textId="77777777" w:rsidR="00090AB8" w:rsidRDefault="00090AB8" w:rsidP="004B0B84">
      <w:pPr>
        <w:pStyle w:val="BodyText"/>
      </w:pPr>
    </w:p>
    <w:p w14:paraId="49C7BDB8" w14:textId="77777777" w:rsidR="00090AB8" w:rsidRDefault="00090AB8" w:rsidP="004B0B84">
      <w:pPr>
        <w:pStyle w:val="BodyText"/>
        <w:sectPr w:rsidR="00090AB8" w:rsidSect="00275DDB">
          <w:headerReference w:type="default" r:id="rId22"/>
          <w:footerReference w:type="default" r:id="rId23"/>
          <w:pgSz w:w="11906" w:h="16838" w:code="9"/>
          <w:pgMar w:top="1418" w:right="1418" w:bottom="1418" w:left="1418" w:header="454" w:footer="454" w:gutter="0"/>
          <w:pgNumType w:start="1"/>
          <w:cols w:space="708"/>
          <w:docGrid w:linePitch="360"/>
        </w:sectPr>
      </w:pPr>
    </w:p>
    <w:p w14:paraId="6638AE3D" w14:textId="04AF857E" w:rsidR="004B0B84" w:rsidRDefault="004B0B84" w:rsidP="002D14EB">
      <w:pPr>
        <w:pStyle w:val="Heading3"/>
      </w:pPr>
      <w:bookmarkStart w:id="42" w:name="_Toc175727662"/>
      <w:r>
        <w:lastRenderedPageBreak/>
        <w:t>Existing Safe System Assessment Matrix</w:t>
      </w:r>
      <w:bookmarkEnd w:id="42"/>
    </w:p>
    <w:p w14:paraId="278159D7" w14:textId="384B1042" w:rsidR="004B0B84" w:rsidRDefault="004B0B84" w:rsidP="002D14EB">
      <w:pPr>
        <w:pStyle w:val="TableFigureCaption1Tables"/>
      </w:pPr>
      <w:bookmarkStart w:id="43" w:name="_Toc175556657"/>
      <w:r>
        <w:t>Table</w:t>
      </w:r>
      <w:r w:rsidR="002D14EB">
        <w:t xml:space="preserve"> 4.2.1 – </w:t>
      </w:r>
      <w:r>
        <w:t>Existing SSA Matrix</w:t>
      </w:r>
      <w:bookmarkEnd w:id="43"/>
    </w:p>
    <w:tbl>
      <w:tblPr>
        <w:tblStyle w:val="TableGrid"/>
        <w:tblW w:w="14034" w:type="dxa"/>
        <w:tblLayout w:type="fixed"/>
        <w:tblLook w:val="04A0" w:firstRow="1" w:lastRow="0" w:firstColumn="1" w:lastColumn="0" w:noHBand="0" w:noVBand="1"/>
      </w:tblPr>
      <w:tblGrid>
        <w:gridCol w:w="1985"/>
        <w:gridCol w:w="1721"/>
        <w:gridCol w:w="1721"/>
        <w:gridCol w:w="1721"/>
        <w:gridCol w:w="1722"/>
        <w:gridCol w:w="1721"/>
        <w:gridCol w:w="1721"/>
        <w:gridCol w:w="1722"/>
      </w:tblGrid>
      <w:tr w:rsidR="00090AB8" w:rsidRPr="00D54AD2" w14:paraId="2DAA5B59" w14:textId="77777777" w:rsidTr="00042662">
        <w:trPr>
          <w:tblHeader/>
        </w:trPr>
        <w:tc>
          <w:tcPr>
            <w:tcW w:w="1985" w:type="dxa"/>
            <w:tcBorders>
              <w:top w:val="nil"/>
              <w:left w:val="nil"/>
            </w:tcBorders>
            <w:vAlign w:val="top"/>
          </w:tcPr>
          <w:p w14:paraId="0CDF9AD0" w14:textId="77777777" w:rsidR="00090AB8" w:rsidRPr="00D54AD2" w:rsidRDefault="00090AB8" w:rsidP="00042662">
            <w:pPr>
              <w:pStyle w:val="TableHeading"/>
            </w:pPr>
          </w:p>
        </w:tc>
        <w:tc>
          <w:tcPr>
            <w:tcW w:w="1721" w:type="dxa"/>
            <w:vAlign w:val="top"/>
          </w:tcPr>
          <w:p w14:paraId="7942D4A2" w14:textId="77777777" w:rsidR="00090AB8" w:rsidRPr="00D54AD2" w:rsidRDefault="00090AB8" w:rsidP="00042662">
            <w:pPr>
              <w:pStyle w:val="TableHeading"/>
            </w:pPr>
            <w:r w:rsidRPr="00D54AD2">
              <w:t>Run-off road</w:t>
            </w:r>
          </w:p>
        </w:tc>
        <w:tc>
          <w:tcPr>
            <w:tcW w:w="1721" w:type="dxa"/>
            <w:vAlign w:val="top"/>
          </w:tcPr>
          <w:p w14:paraId="13E4381A" w14:textId="77777777" w:rsidR="00090AB8" w:rsidRPr="00D54AD2" w:rsidRDefault="00090AB8" w:rsidP="00042662">
            <w:pPr>
              <w:pStyle w:val="TableHeading"/>
            </w:pPr>
            <w:r w:rsidRPr="00D54AD2">
              <w:t>Head-on</w:t>
            </w:r>
          </w:p>
        </w:tc>
        <w:tc>
          <w:tcPr>
            <w:tcW w:w="1721" w:type="dxa"/>
            <w:vAlign w:val="top"/>
          </w:tcPr>
          <w:p w14:paraId="3548EAA1" w14:textId="77777777" w:rsidR="00090AB8" w:rsidRPr="00D54AD2" w:rsidRDefault="00090AB8" w:rsidP="00042662">
            <w:pPr>
              <w:pStyle w:val="TableHeading"/>
            </w:pPr>
            <w:r w:rsidRPr="00D54AD2">
              <w:t>Intersection</w:t>
            </w:r>
          </w:p>
        </w:tc>
        <w:tc>
          <w:tcPr>
            <w:tcW w:w="1722" w:type="dxa"/>
            <w:vAlign w:val="top"/>
          </w:tcPr>
          <w:p w14:paraId="495DEA45" w14:textId="77777777" w:rsidR="00090AB8" w:rsidRPr="00D54AD2" w:rsidRDefault="00090AB8" w:rsidP="00042662">
            <w:pPr>
              <w:pStyle w:val="TableHeading"/>
            </w:pPr>
            <w:r w:rsidRPr="00D54AD2">
              <w:t>Other</w:t>
            </w:r>
          </w:p>
        </w:tc>
        <w:tc>
          <w:tcPr>
            <w:tcW w:w="1721" w:type="dxa"/>
            <w:vAlign w:val="top"/>
          </w:tcPr>
          <w:p w14:paraId="32F1335B" w14:textId="77777777" w:rsidR="00090AB8" w:rsidRPr="00D54AD2" w:rsidRDefault="00090AB8" w:rsidP="00042662">
            <w:pPr>
              <w:pStyle w:val="TableHeading"/>
            </w:pPr>
            <w:r w:rsidRPr="00D54AD2">
              <w:t>Pedestrian</w:t>
            </w:r>
          </w:p>
        </w:tc>
        <w:tc>
          <w:tcPr>
            <w:tcW w:w="1721" w:type="dxa"/>
            <w:vAlign w:val="top"/>
          </w:tcPr>
          <w:p w14:paraId="6A4BFF2D" w14:textId="77777777" w:rsidR="00090AB8" w:rsidRPr="00D54AD2" w:rsidRDefault="00090AB8" w:rsidP="00042662">
            <w:pPr>
              <w:pStyle w:val="TableHeading"/>
            </w:pPr>
            <w:r w:rsidRPr="00D54AD2">
              <w:t>Cyclist</w:t>
            </w:r>
          </w:p>
        </w:tc>
        <w:tc>
          <w:tcPr>
            <w:tcW w:w="1722" w:type="dxa"/>
            <w:vAlign w:val="top"/>
          </w:tcPr>
          <w:p w14:paraId="00894861" w14:textId="77777777" w:rsidR="00090AB8" w:rsidRPr="00D54AD2" w:rsidRDefault="00090AB8" w:rsidP="00042662">
            <w:pPr>
              <w:pStyle w:val="TableHeading"/>
            </w:pPr>
            <w:r w:rsidRPr="00D54AD2">
              <w:t>Motorcyclists</w:t>
            </w:r>
          </w:p>
        </w:tc>
      </w:tr>
      <w:tr w:rsidR="00090AB8" w:rsidRPr="00D54AD2" w14:paraId="42A53295" w14:textId="77777777" w:rsidTr="00042662">
        <w:tc>
          <w:tcPr>
            <w:tcW w:w="1985" w:type="dxa"/>
            <w:vAlign w:val="top"/>
          </w:tcPr>
          <w:p w14:paraId="7B7F4251" w14:textId="77777777" w:rsidR="00090AB8" w:rsidRPr="00204536" w:rsidRDefault="00090AB8" w:rsidP="00042662">
            <w:pPr>
              <w:pStyle w:val="TableBodyText"/>
              <w:keepNext w:val="0"/>
              <w:keepLines w:val="0"/>
              <w:widowControl w:val="0"/>
              <w:rPr>
                <w:rStyle w:val="BodyTextbold"/>
              </w:rPr>
            </w:pPr>
            <w:r w:rsidRPr="00204536">
              <w:rPr>
                <w:rStyle w:val="BodyTextbold"/>
              </w:rPr>
              <w:t>Exposure Comments</w:t>
            </w:r>
          </w:p>
        </w:tc>
        <w:tc>
          <w:tcPr>
            <w:tcW w:w="1721" w:type="dxa"/>
            <w:vAlign w:val="top"/>
          </w:tcPr>
          <w:p w14:paraId="5C2012BA" w14:textId="34F78A50"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557B3E03" w14:textId="1781E57F"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7406EE20" w14:textId="6D4E0915"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48EA3730" w14:textId="65BF6390"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5C540620" w14:textId="7A5B6BBE"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1E7BE3BA" w14:textId="20414F76"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11DC11D7" w14:textId="04922A07" w:rsidR="00090AB8" w:rsidRPr="008703C8" w:rsidRDefault="00787CD1" w:rsidP="00042662">
            <w:pPr>
              <w:pStyle w:val="TableBodyText"/>
              <w:keepNext w:val="0"/>
              <w:keepLines w:val="0"/>
              <w:widowControl w:val="0"/>
            </w:pPr>
            <w:r w:rsidRPr="008703C8">
              <w:fldChar w:fldCharType="begin">
                <w:ffData>
                  <w:name w:val="Text9"/>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r>
      <w:tr w:rsidR="00090AB8" w:rsidRPr="00D54AD2" w14:paraId="0568F667" w14:textId="77777777" w:rsidTr="00042662">
        <w:tc>
          <w:tcPr>
            <w:tcW w:w="1985" w:type="dxa"/>
            <w:vAlign w:val="top"/>
          </w:tcPr>
          <w:p w14:paraId="569250EC" w14:textId="77777777" w:rsidR="00090AB8" w:rsidRPr="00204536" w:rsidRDefault="00090AB8" w:rsidP="00042662">
            <w:pPr>
              <w:pStyle w:val="TableBodyText"/>
              <w:keepNext w:val="0"/>
              <w:keepLines w:val="0"/>
              <w:widowControl w:val="0"/>
              <w:rPr>
                <w:rStyle w:val="BodyTextbold"/>
              </w:rPr>
            </w:pPr>
            <w:r w:rsidRPr="00204536">
              <w:rPr>
                <w:rStyle w:val="BodyTextbold"/>
              </w:rPr>
              <w:t>Exposure Score</w:t>
            </w:r>
          </w:p>
        </w:tc>
        <w:tc>
          <w:tcPr>
            <w:tcW w:w="1721" w:type="dxa"/>
          </w:tcPr>
          <w:p w14:paraId="463762EC" w14:textId="5382DE5B"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1" w:type="dxa"/>
          </w:tcPr>
          <w:p w14:paraId="55DAD4DF" w14:textId="5E993541"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1" w:type="dxa"/>
          </w:tcPr>
          <w:p w14:paraId="47254062" w14:textId="369CE38B"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2" w:type="dxa"/>
          </w:tcPr>
          <w:p w14:paraId="7B23D37A" w14:textId="3BD218AC"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1" w:type="dxa"/>
          </w:tcPr>
          <w:p w14:paraId="2874F465" w14:textId="06095BC6"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1" w:type="dxa"/>
          </w:tcPr>
          <w:p w14:paraId="29D090F2" w14:textId="301273E0"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c>
          <w:tcPr>
            <w:tcW w:w="1722" w:type="dxa"/>
          </w:tcPr>
          <w:p w14:paraId="41556DFA" w14:textId="4EF43403" w:rsidR="00090AB8" w:rsidRPr="008703C8" w:rsidRDefault="00787CD1" w:rsidP="0004266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00090AB8" w:rsidRPr="008703C8">
              <w:t>/4</w:t>
            </w:r>
          </w:p>
        </w:tc>
      </w:tr>
      <w:tr w:rsidR="00D31952" w:rsidRPr="00D54AD2" w14:paraId="3BEA6C64" w14:textId="77777777" w:rsidTr="00042662">
        <w:tc>
          <w:tcPr>
            <w:tcW w:w="1985" w:type="dxa"/>
            <w:vAlign w:val="top"/>
          </w:tcPr>
          <w:p w14:paraId="26C17415" w14:textId="77777777" w:rsidR="00D31952" w:rsidRPr="00204536" w:rsidRDefault="00D31952" w:rsidP="00D31952">
            <w:pPr>
              <w:pStyle w:val="TableBodyText"/>
              <w:keepNext w:val="0"/>
              <w:keepLines w:val="0"/>
              <w:widowControl w:val="0"/>
              <w:rPr>
                <w:rStyle w:val="BodyTextbold"/>
              </w:rPr>
            </w:pPr>
            <w:r w:rsidRPr="00204536">
              <w:rPr>
                <w:rStyle w:val="BodyTextbold"/>
              </w:rPr>
              <w:t>Likelihood Comments</w:t>
            </w:r>
          </w:p>
        </w:tc>
        <w:tc>
          <w:tcPr>
            <w:tcW w:w="1721" w:type="dxa"/>
            <w:vAlign w:val="top"/>
          </w:tcPr>
          <w:p w14:paraId="668F18FA" w14:textId="77777777" w:rsidR="00D31952" w:rsidRPr="008703C8" w:rsidRDefault="00D31952" w:rsidP="00D31952">
            <w:pPr>
              <w:pStyle w:val="TableBodyText"/>
              <w:keepNext w:val="0"/>
              <w:keepLines w:val="0"/>
              <w:widowControl w:val="0"/>
            </w:pPr>
            <w:r w:rsidRPr="008703C8">
              <w:t>Factors that increase the likelihood include:</w:t>
            </w:r>
          </w:p>
          <w:p w14:paraId="1ABE1660" w14:textId="55EBA3F2"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096D1567"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38DAD08F" w14:textId="680C0528"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46F1AC8D" w14:textId="77777777" w:rsidR="00D31952" w:rsidRPr="008703C8" w:rsidRDefault="00D31952" w:rsidP="00D31952">
            <w:pPr>
              <w:pStyle w:val="TableBodyText"/>
              <w:keepNext w:val="0"/>
              <w:keepLines w:val="0"/>
              <w:widowControl w:val="0"/>
            </w:pPr>
            <w:r w:rsidRPr="008703C8">
              <w:t>Factors that increase the likelihood include:</w:t>
            </w:r>
          </w:p>
          <w:p w14:paraId="407570FE"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747C9CF5"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570D8D04" w14:textId="6B9E574A"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28FE32FD" w14:textId="77777777" w:rsidR="00D31952" w:rsidRPr="008703C8" w:rsidRDefault="00D31952" w:rsidP="00D31952">
            <w:pPr>
              <w:pStyle w:val="TableBodyText"/>
              <w:keepNext w:val="0"/>
              <w:keepLines w:val="0"/>
              <w:widowControl w:val="0"/>
            </w:pPr>
            <w:r w:rsidRPr="008703C8">
              <w:t>Factors that increase the likelihood include:</w:t>
            </w:r>
          </w:p>
          <w:p w14:paraId="3AF6ED4D"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2DFA7133"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2FD9E35A" w14:textId="7BD57D47"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2903396A" w14:textId="77777777" w:rsidR="00D31952" w:rsidRPr="008703C8" w:rsidRDefault="00D31952" w:rsidP="00D31952">
            <w:pPr>
              <w:pStyle w:val="TableBodyText"/>
              <w:keepNext w:val="0"/>
              <w:keepLines w:val="0"/>
              <w:widowControl w:val="0"/>
            </w:pPr>
            <w:r w:rsidRPr="008703C8">
              <w:t>Factors that increase the likelihood include:</w:t>
            </w:r>
          </w:p>
          <w:p w14:paraId="7BBE5FBC"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516BB365"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2B135D28" w14:textId="2BCE0C86"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4E4F7E80" w14:textId="77777777" w:rsidR="00D31952" w:rsidRPr="008703C8" w:rsidRDefault="00D31952" w:rsidP="00D31952">
            <w:pPr>
              <w:pStyle w:val="TableBodyText"/>
              <w:keepNext w:val="0"/>
              <w:keepLines w:val="0"/>
              <w:widowControl w:val="0"/>
            </w:pPr>
            <w:r w:rsidRPr="008703C8">
              <w:t>Factors that increase the likelihood include:</w:t>
            </w:r>
          </w:p>
          <w:p w14:paraId="5AB4D156"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65CFAC1A"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44A3E76A" w14:textId="6B0A55CF"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4D6AC9A8" w14:textId="77777777" w:rsidR="00D31952" w:rsidRPr="008703C8" w:rsidRDefault="00D31952" w:rsidP="00D31952">
            <w:pPr>
              <w:pStyle w:val="TableBodyText"/>
              <w:keepNext w:val="0"/>
              <w:keepLines w:val="0"/>
              <w:widowControl w:val="0"/>
            </w:pPr>
            <w:r w:rsidRPr="008703C8">
              <w:t>Factors that increase the likelihood include:</w:t>
            </w:r>
          </w:p>
          <w:p w14:paraId="14C70AE6"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32F9DD5E"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29C7E9A2" w14:textId="36AE2163"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3930C675" w14:textId="77777777" w:rsidR="00D31952" w:rsidRPr="008703C8" w:rsidRDefault="00D31952" w:rsidP="00D31952">
            <w:pPr>
              <w:pStyle w:val="TableBodyText"/>
              <w:keepNext w:val="0"/>
              <w:keepLines w:val="0"/>
              <w:widowControl w:val="0"/>
            </w:pPr>
            <w:r w:rsidRPr="008703C8">
              <w:t>Factors that increase the likelihood include:</w:t>
            </w:r>
          </w:p>
          <w:p w14:paraId="1F3A4CAC" w14:textId="77777777" w:rsidR="00D31952" w:rsidRPr="008703C8" w:rsidRDefault="00D31952" w:rsidP="00D31952">
            <w:pPr>
              <w:pStyle w:val="TableBodyText"/>
              <w:keepNext w:val="0"/>
              <w:keepLines w:val="0"/>
              <w:widowControl w:val="0"/>
              <w:numPr>
                <w:ilvl w:val="0"/>
                <w:numId w:val="24"/>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1A9C37FB" w14:textId="77777777" w:rsidR="00D31952" w:rsidRPr="008703C8" w:rsidRDefault="00D31952" w:rsidP="00D31952">
            <w:pPr>
              <w:pStyle w:val="TableBodyText"/>
              <w:keepNext w:val="0"/>
              <w:keepLines w:val="0"/>
              <w:widowControl w:val="0"/>
              <w:spacing w:before="120"/>
            </w:pPr>
            <w:r w:rsidRPr="008703C8">
              <w:t>Factors that decrease the likelihood include:</w:t>
            </w:r>
          </w:p>
          <w:p w14:paraId="7038538E" w14:textId="761C5552"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r>
      <w:tr w:rsidR="00D31952" w:rsidRPr="00D54AD2" w14:paraId="127293D8" w14:textId="77777777" w:rsidTr="00042662">
        <w:tc>
          <w:tcPr>
            <w:tcW w:w="1985" w:type="dxa"/>
            <w:vAlign w:val="top"/>
          </w:tcPr>
          <w:p w14:paraId="2B4D1145" w14:textId="77777777" w:rsidR="00D31952" w:rsidRPr="00204536" w:rsidRDefault="00D31952" w:rsidP="00D31952">
            <w:pPr>
              <w:pStyle w:val="TableBodyText"/>
              <w:keepNext w:val="0"/>
              <w:keepLines w:val="0"/>
              <w:widowControl w:val="0"/>
              <w:rPr>
                <w:rStyle w:val="BodyTextbold"/>
              </w:rPr>
            </w:pPr>
            <w:r w:rsidRPr="00204536">
              <w:rPr>
                <w:rStyle w:val="BodyTextbold"/>
              </w:rPr>
              <w:t>Likelihood Score</w:t>
            </w:r>
          </w:p>
        </w:tc>
        <w:tc>
          <w:tcPr>
            <w:tcW w:w="1721" w:type="dxa"/>
          </w:tcPr>
          <w:p w14:paraId="469C4ED8" w14:textId="11B8C4D6"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1" w:type="dxa"/>
          </w:tcPr>
          <w:p w14:paraId="758998F2" w14:textId="543DCDF2"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1" w:type="dxa"/>
          </w:tcPr>
          <w:p w14:paraId="3ABD6C02" w14:textId="0DCF9C63"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2" w:type="dxa"/>
          </w:tcPr>
          <w:p w14:paraId="0FE55861" w14:textId="4EAA5D89"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1" w:type="dxa"/>
          </w:tcPr>
          <w:p w14:paraId="6C7C37EF" w14:textId="14776B7D"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1" w:type="dxa"/>
          </w:tcPr>
          <w:p w14:paraId="747ABC97" w14:textId="29D0C8F6"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c>
          <w:tcPr>
            <w:tcW w:w="1722" w:type="dxa"/>
          </w:tcPr>
          <w:p w14:paraId="23A1D4EF" w14:textId="477A1589" w:rsidR="00D31952" w:rsidRPr="008703C8" w:rsidRDefault="00D31952" w:rsidP="00D31952">
            <w:pPr>
              <w:pStyle w:val="TableBodyText"/>
              <w:keepNext w:val="0"/>
              <w:keepLines w:val="0"/>
              <w:widowControl w:val="0"/>
              <w:jc w:val="center"/>
            </w:pPr>
            <w:r w:rsidRPr="008703C8">
              <w:fldChar w:fldCharType="begin">
                <w:ffData>
                  <w:name w:val="Text13"/>
                  <w:enabled/>
                  <w:calcOnExit w:val="0"/>
                  <w:textInput>
                    <w:default w:val="##"/>
                  </w:textInput>
                </w:ffData>
              </w:fldChar>
            </w:r>
            <w:r w:rsidRPr="008703C8">
              <w:instrText xml:space="preserve"> FORMTEXT </w:instrText>
            </w:r>
            <w:r w:rsidRPr="008703C8">
              <w:fldChar w:fldCharType="separate"/>
            </w:r>
            <w:r w:rsidRPr="008703C8">
              <w:rPr>
                <w:noProof/>
              </w:rPr>
              <w:t>##</w:t>
            </w:r>
            <w:r w:rsidRPr="008703C8">
              <w:fldChar w:fldCharType="end"/>
            </w:r>
            <w:r w:rsidRPr="008703C8">
              <w:t>/4</w:t>
            </w:r>
          </w:p>
        </w:tc>
      </w:tr>
      <w:tr w:rsidR="00D31952" w:rsidRPr="00D54AD2" w14:paraId="67D88D5B" w14:textId="77777777" w:rsidTr="00042662">
        <w:tc>
          <w:tcPr>
            <w:tcW w:w="1985" w:type="dxa"/>
            <w:vAlign w:val="top"/>
          </w:tcPr>
          <w:p w14:paraId="509E6FBA" w14:textId="77777777" w:rsidR="00D31952" w:rsidRPr="00204536" w:rsidRDefault="00D31952" w:rsidP="00D31952">
            <w:pPr>
              <w:pStyle w:val="TableBodyText"/>
              <w:widowControl w:val="0"/>
              <w:rPr>
                <w:rStyle w:val="BodyTextbold"/>
              </w:rPr>
            </w:pPr>
            <w:r w:rsidRPr="00204536">
              <w:rPr>
                <w:rStyle w:val="BodyTextbold"/>
              </w:rPr>
              <w:t>Severity Comments</w:t>
            </w:r>
          </w:p>
        </w:tc>
        <w:tc>
          <w:tcPr>
            <w:tcW w:w="1721" w:type="dxa"/>
            <w:vAlign w:val="top"/>
          </w:tcPr>
          <w:p w14:paraId="1BFF8609" w14:textId="77777777" w:rsidR="00D31952" w:rsidRPr="008703C8" w:rsidRDefault="00D31952" w:rsidP="00D31952">
            <w:pPr>
              <w:pStyle w:val="TableBodyText"/>
              <w:keepNext w:val="0"/>
              <w:keepLines w:val="0"/>
              <w:widowControl w:val="0"/>
            </w:pPr>
            <w:r w:rsidRPr="008703C8">
              <w:t>Factors that increase the severity include:</w:t>
            </w:r>
          </w:p>
          <w:p w14:paraId="7F43155B" w14:textId="042B51FC"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23998088" w14:textId="15BC98EA" w:rsidR="00D31952" w:rsidRPr="008703C8" w:rsidRDefault="00D31952" w:rsidP="00D31952">
            <w:pPr>
              <w:pStyle w:val="TableBodyText"/>
              <w:keepNext w:val="0"/>
              <w:keepLines w:val="0"/>
              <w:widowControl w:val="0"/>
              <w:spacing w:before="120"/>
            </w:pPr>
            <w:r w:rsidRPr="008703C8">
              <w:t>Factors that decrease the severity include:</w:t>
            </w:r>
          </w:p>
          <w:p w14:paraId="4C56EFE2" w14:textId="7B5062AA"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000E4631" w14:textId="77777777" w:rsidR="00D31952" w:rsidRPr="008703C8" w:rsidRDefault="00D31952" w:rsidP="00D31952">
            <w:pPr>
              <w:pStyle w:val="TableBodyText"/>
              <w:keepNext w:val="0"/>
              <w:keepLines w:val="0"/>
              <w:widowControl w:val="0"/>
            </w:pPr>
            <w:r w:rsidRPr="008703C8">
              <w:t>Factors that increase the severity include:</w:t>
            </w:r>
          </w:p>
          <w:p w14:paraId="3EA77B26"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3A2C473C"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7D409B7C" w14:textId="4FB59586"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0DEC92DB" w14:textId="77777777" w:rsidR="00D31952" w:rsidRPr="008703C8" w:rsidRDefault="00D31952" w:rsidP="00D31952">
            <w:pPr>
              <w:pStyle w:val="TableBodyText"/>
              <w:keepNext w:val="0"/>
              <w:keepLines w:val="0"/>
              <w:widowControl w:val="0"/>
            </w:pPr>
            <w:r w:rsidRPr="008703C8">
              <w:t>Factors that increase the severity include:</w:t>
            </w:r>
          </w:p>
          <w:p w14:paraId="47CA8119"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3EC775FF"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6154AFC1" w14:textId="05069048"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5755DD02" w14:textId="77777777" w:rsidR="00D31952" w:rsidRPr="008703C8" w:rsidRDefault="00D31952" w:rsidP="00D31952">
            <w:pPr>
              <w:pStyle w:val="TableBodyText"/>
              <w:keepNext w:val="0"/>
              <w:keepLines w:val="0"/>
              <w:widowControl w:val="0"/>
            </w:pPr>
            <w:r w:rsidRPr="008703C8">
              <w:t>Factors that increase the severity include:</w:t>
            </w:r>
          </w:p>
          <w:p w14:paraId="140C76C3"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3D34D2EF"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3019331D" w14:textId="2E8CE83A"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3192E4EC" w14:textId="77777777" w:rsidR="00D31952" w:rsidRPr="008703C8" w:rsidRDefault="00D31952" w:rsidP="00D31952">
            <w:pPr>
              <w:pStyle w:val="TableBodyText"/>
              <w:keepNext w:val="0"/>
              <w:keepLines w:val="0"/>
              <w:widowControl w:val="0"/>
            </w:pPr>
            <w:r w:rsidRPr="008703C8">
              <w:t>Factors that increase the severity include:</w:t>
            </w:r>
          </w:p>
          <w:p w14:paraId="6B64F877"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1B9CD90E"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119C9259" w14:textId="6B3FB03F"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1" w:type="dxa"/>
            <w:vAlign w:val="top"/>
          </w:tcPr>
          <w:p w14:paraId="0BB59F05" w14:textId="77777777" w:rsidR="00D31952" w:rsidRPr="008703C8" w:rsidRDefault="00D31952" w:rsidP="00D31952">
            <w:pPr>
              <w:pStyle w:val="TableBodyText"/>
              <w:keepNext w:val="0"/>
              <w:keepLines w:val="0"/>
              <w:widowControl w:val="0"/>
            </w:pPr>
            <w:r w:rsidRPr="008703C8">
              <w:t>Factors that increase the severity include:</w:t>
            </w:r>
          </w:p>
          <w:p w14:paraId="51A22FB3"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560CB84C"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4A7CA06E" w14:textId="41072662"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c>
          <w:tcPr>
            <w:tcW w:w="1722" w:type="dxa"/>
            <w:vAlign w:val="top"/>
          </w:tcPr>
          <w:p w14:paraId="56D20329" w14:textId="77777777" w:rsidR="00D31952" w:rsidRPr="008703C8" w:rsidRDefault="00D31952" w:rsidP="00D31952">
            <w:pPr>
              <w:pStyle w:val="TableBodyText"/>
              <w:keepNext w:val="0"/>
              <w:keepLines w:val="0"/>
              <w:widowControl w:val="0"/>
            </w:pPr>
            <w:r w:rsidRPr="008703C8">
              <w:t>Factors that increase the severity include:</w:t>
            </w:r>
          </w:p>
          <w:p w14:paraId="51D02398" w14:textId="77777777" w:rsidR="00D31952" w:rsidRPr="008703C8" w:rsidRDefault="00D31952" w:rsidP="00D31952">
            <w:pPr>
              <w:pStyle w:val="TableBodyText"/>
              <w:keepNext w:val="0"/>
              <w:keepLines w:val="0"/>
              <w:widowControl w:val="0"/>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p w14:paraId="38F2670B" w14:textId="77777777" w:rsidR="00D31952" w:rsidRPr="008703C8" w:rsidRDefault="00D31952" w:rsidP="00D31952">
            <w:pPr>
              <w:pStyle w:val="TableBodyText"/>
              <w:keepNext w:val="0"/>
              <w:keepLines w:val="0"/>
              <w:widowControl w:val="0"/>
              <w:spacing w:before="120"/>
            </w:pPr>
            <w:r w:rsidRPr="008703C8">
              <w:t>Factors that decrease the severity include:</w:t>
            </w:r>
          </w:p>
          <w:p w14:paraId="2F0181AD" w14:textId="4667EF41" w:rsidR="00D31952" w:rsidRPr="008703C8" w:rsidRDefault="00D31952" w:rsidP="00D31952">
            <w:pPr>
              <w:pStyle w:val="TableBodyText"/>
              <w:keepNext w:val="0"/>
              <w:keepLines w:val="0"/>
              <w:widowControl w:val="0"/>
              <w:numPr>
                <w:ilvl w:val="0"/>
                <w:numId w:val="23"/>
              </w:numPr>
            </w:pPr>
            <w:r w:rsidRPr="008703C8">
              <w:fldChar w:fldCharType="begin">
                <w:ffData>
                  <w:name w:val=""/>
                  <w:enabled/>
                  <w:calcOnExit w:val="0"/>
                  <w:textInput>
                    <w:default w:val="Type here"/>
                  </w:textInput>
                </w:ffData>
              </w:fldChar>
            </w:r>
            <w:r w:rsidRPr="008703C8">
              <w:instrText xml:space="preserve"> FORMTEXT </w:instrText>
            </w:r>
            <w:r w:rsidRPr="008703C8">
              <w:fldChar w:fldCharType="separate"/>
            </w:r>
            <w:r w:rsidRPr="008703C8">
              <w:rPr>
                <w:noProof/>
              </w:rPr>
              <w:t>Type here</w:t>
            </w:r>
            <w:r w:rsidRPr="008703C8">
              <w:fldChar w:fldCharType="end"/>
            </w:r>
          </w:p>
        </w:tc>
      </w:tr>
      <w:tr w:rsidR="00090AB8" w:rsidRPr="00D54AD2" w14:paraId="376299BF" w14:textId="77777777" w:rsidTr="00042662">
        <w:tc>
          <w:tcPr>
            <w:tcW w:w="1985" w:type="dxa"/>
            <w:vAlign w:val="top"/>
          </w:tcPr>
          <w:p w14:paraId="79B3CF25" w14:textId="77777777" w:rsidR="00090AB8" w:rsidRPr="00204536" w:rsidRDefault="00090AB8" w:rsidP="00042662">
            <w:pPr>
              <w:pStyle w:val="TableBodyText"/>
              <w:keepNext w:val="0"/>
              <w:keepLines w:val="0"/>
              <w:widowControl w:val="0"/>
              <w:rPr>
                <w:rStyle w:val="BodyTextbold"/>
              </w:rPr>
            </w:pPr>
            <w:r w:rsidRPr="00204536">
              <w:rPr>
                <w:rStyle w:val="BodyTextbold"/>
              </w:rPr>
              <w:t>Severity Score</w:t>
            </w:r>
          </w:p>
        </w:tc>
        <w:tc>
          <w:tcPr>
            <w:tcW w:w="1721" w:type="dxa"/>
          </w:tcPr>
          <w:p w14:paraId="021EBEA6" w14:textId="78640641"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1" w:type="dxa"/>
          </w:tcPr>
          <w:p w14:paraId="708491AF" w14:textId="3050D484"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1" w:type="dxa"/>
          </w:tcPr>
          <w:p w14:paraId="28D5ED4D" w14:textId="27F58AD2"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2" w:type="dxa"/>
          </w:tcPr>
          <w:p w14:paraId="31FD5DCB" w14:textId="11DB5CFA"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1" w:type="dxa"/>
          </w:tcPr>
          <w:p w14:paraId="6003FEC6" w14:textId="278AAFA0"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1" w:type="dxa"/>
          </w:tcPr>
          <w:p w14:paraId="1451DD74" w14:textId="0E804793"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c>
          <w:tcPr>
            <w:tcW w:w="1722" w:type="dxa"/>
          </w:tcPr>
          <w:p w14:paraId="23A977B8" w14:textId="6A467996" w:rsidR="00090AB8" w:rsidRPr="00D54AD2" w:rsidRDefault="00787CD1" w:rsidP="00042662">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00090AB8" w:rsidRPr="00D54AD2">
              <w:t>/4</w:t>
            </w:r>
          </w:p>
        </w:tc>
      </w:tr>
      <w:tr w:rsidR="00090AB8" w:rsidRPr="00D54AD2" w14:paraId="25BD0B27" w14:textId="77777777" w:rsidTr="00787CD1">
        <w:tc>
          <w:tcPr>
            <w:tcW w:w="1985" w:type="dxa"/>
            <w:vAlign w:val="top"/>
          </w:tcPr>
          <w:p w14:paraId="5CB10E4D" w14:textId="1FBE0106" w:rsidR="00090AB8" w:rsidRPr="00204536" w:rsidRDefault="00090AB8" w:rsidP="00042662">
            <w:pPr>
              <w:pStyle w:val="TableBodyText"/>
              <w:keepNext w:val="0"/>
              <w:keepLines w:val="0"/>
              <w:widowControl w:val="0"/>
              <w:rPr>
                <w:rStyle w:val="BodyTextbold"/>
              </w:rPr>
            </w:pPr>
            <w:r w:rsidRPr="00204536">
              <w:rPr>
                <w:rStyle w:val="BodyTextbold"/>
              </w:rPr>
              <w:lastRenderedPageBreak/>
              <w:t>Product</w:t>
            </w:r>
          </w:p>
        </w:tc>
        <w:tc>
          <w:tcPr>
            <w:tcW w:w="1721" w:type="dxa"/>
          </w:tcPr>
          <w:p w14:paraId="0F7E789E" w14:textId="387ED07A"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1" w:type="dxa"/>
          </w:tcPr>
          <w:p w14:paraId="01E5F44F" w14:textId="5A16D1E3"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1" w:type="dxa"/>
          </w:tcPr>
          <w:p w14:paraId="6DDA22EF" w14:textId="496245A6"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2" w:type="dxa"/>
          </w:tcPr>
          <w:p w14:paraId="647B196B" w14:textId="495B29E0"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1" w:type="dxa"/>
          </w:tcPr>
          <w:p w14:paraId="618B12AF" w14:textId="49B53FBE"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1" w:type="dxa"/>
          </w:tcPr>
          <w:p w14:paraId="2F58A43C" w14:textId="7ACDF176"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c>
          <w:tcPr>
            <w:tcW w:w="1722" w:type="dxa"/>
          </w:tcPr>
          <w:p w14:paraId="76A15168" w14:textId="2CB36F9F" w:rsidR="00090AB8" w:rsidRPr="00787CD1" w:rsidRDefault="00787CD1" w:rsidP="00787CD1">
            <w:pPr>
              <w:pStyle w:val="TableBodyText"/>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00090AB8" w:rsidRPr="00787CD1">
              <w:rPr>
                <w:rStyle w:val="BodyTextbold"/>
              </w:rPr>
              <w:t>/64</w:t>
            </w:r>
          </w:p>
        </w:tc>
      </w:tr>
      <w:tr w:rsidR="00090AB8" w:rsidRPr="00D54AD2" w14:paraId="6A65509F" w14:textId="77777777" w:rsidTr="00042662">
        <w:tc>
          <w:tcPr>
            <w:tcW w:w="12312" w:type="dxa"/>
            <w:gridSpan w:val="7"/>
            <w:vAlign w:val="top"/>
          </w:tcPr>
          <w:p w14:paraId="6061A11F" w14:textId="2F60B454" w:rsidR="00090AB8" w:rsidRPr="00D54AD2" w:rsidRDefault="00090AB8" w:rsidP="00042662">
            <w:pPr>
              <w:pStyle w:val="TableHeading"/>
              <w:jc w:val="right"/>
            </w:pPr>
            <w:r>
              <w:t>TOTAL</w:t>
            </w:r>
          </w:p>
        </w:tc>
        <w:tc>
          <w:tcPr>
            <w:tcW w:w="1722" w:type="dxa"/>
          </w:tcPr>
          <w:p w14:paraId="1C6F06D1" w14:textId="1CC5A5A8" w:rsidR="00090AB8" w:rsidRPr="00D54AD2" w:rsidRDefault="00787CD1" w:rsidP="00042662">
            <w:pPr>
              <w:pStyle w:val="TableHeading"/>
            </w:pPr>
            <w:r>
              <w:fldChar w:fldCharType="begin">
                <w:ffData>
                  <w:name w:val=""/>
                  <w:enabled/>
                  <w:calcOnExit w:val="0"/>
                  <w:textInput>
                    <w:default w:val="##"/>
                  </w:textInput>
                </w:ffData>
              </w:fldChar>
            </w:r>
            <w:r>
              <w:instrText xml:space="preserve"> FORMTEXT </w:instrText>
            </w:r>
            <w:r>
              <w:fldChar w:fldCharType="separate"/>
            </w:r>
            <w:r>
              <w:rPr>
                <w:noProof/>
              </w:rPr>
              <w:t>##</w:t>
            </w:r>
            <w:r>
              <w:fldChar w:fldCharType="end"/>
            </w:r>
            <w:r w:rsidR="00090AB8">
              <w:t>/448</w:t>
            </w:r>
          </w:p>
        </w:tc>
      </w:tr>
    </w:tbl>
    <w:p w14:paraId="71F987E7" w14:textId="77777777" w:rsidR="00090AB8" w:rsidRDefault="00090AB8" w:rsidP="004B0B84">
      <w:pPr>
        <w:pStyle w:val="BodyText"/>
      </w:pPr>
    </w:p>
    <w:p w14:paraId="410EFCB7" w14:textId="77777777" w:rsidR="00090AB8" w:rsidRDefault="00090AB8" w:rsidP="004B0B84">
      <w:pPr>
        <w:pStyle w:val="BodyText"/>
        <w:sectPr w:rsidR="00090AB8" w:rsidSect="008703C8">
          <w:footerReference w:type="default" r:id="rId24"/>
          <w:pgSz w:w="16838" w:h="11906" w:orient="landscape" w:code="9"/>
          <w:pgMar w:top="568" w:right="1418" w:bottom="1418" w:left="1418" w:header="454" w:footer="454" w:gutter="0"/>
          <w:cols w:space="708"/>
          <w:docGrid w:linePitch="360"/>
        </w:sectPr>
      </w:pPr>
    </w:p>
    <w:p w14:paraId="540C33FE" w14:textId="5431DC4A" w:rsidR="004B0B84" w:rsidRDefault="004B0B84" w:rsidP="0074072A">
      <w:pPr>
        <w:pStyle w:val="Heading2"/>
      </w:pPr>
      <w:bookmarkStart w:id="44" w:name="_Toc175727663"/>
      <w:r>
        <w:t>Assessment of Proposed Options</w:t>
      </w:r>
      <w:bookmarkEnd w:id="44"/>
    </w:p>
    <w:tbl>
      <w:tblPr>
        <w:tblStyle w:val="Commentary"/>
        <w:tblW w:w="0" w:type="auto"/>
        <w:tblLook w:val="04A0" w:firstRow="1" w:lastRow="0" w:firstColumn="1" w:lastColumn="0" w:noHBand="0" w:noVBand="1"/>
      </w:tblPr>
      <w:tblGrid>
        <w:gridCol w:w="9024"/>
      </w:tblGrid>
      <w:tr w:rsidR="00FB7DB6" w14:paraId="4F41B7EC" w14:textId="77777777" w:rsidTr="00FB7DB6">
        <w:tc>
          <w:tcPr>
            <w:tcW w:w="9024" w:type="dxa"/>
          </w:tcPr>
          <w:p w14:paraId="032C22DA" w14:textId="7C32F148" w:rsidR="00FB7DB6" w:rsidRDefault="00FB7DB6" w:rsidP="004B0B84">
            <w:pPr>
              <w:pStyle w:val="BodyText"/>
            </w:pPr>
            <w:r w:rsidRPr="00FB7DB6">
              <w:t>Provide commentary on the design options and complete matrix below. Complete an assessment for each of the design options.</w:t>
            </w:r>
          </w:p>
        </w:tc>
      </w:tr>
    </w:tbl>
    <w:p w14:paraId="73337142" w14:textId="2D05B8DA" w:rsidR="004B0B84" w:rsidRDefault="00FB7DB6" w:rsidP="004B0B84">
      <w:pPr>
        <w:pStyle w:val="BodyText"/>
      </w:pPr>
      <w:r>
        <w:fldChar w:fldCharType="begin">
          <w:ffData>
            <w:name w:val="Text15"/>
            <w:enabled/>
            <w:calcOnExit w:val="0"/>
            <w:textInput>
              <w:default w:val="Type here"/>
            </w:textInput>
          </w:ffData>
        </w:fldChar>
      </w:r>
      <w:bookmarkStart w:id="45" w:name="Text15"/>
      <w:r>
        <w:instrText xml:space="preserve"> FORMTEXT </w:instrText>
      </w:r>
      <w:r>
        <w:fldChar w:fldCharType="separate"/>
      </w:r>
      <w:r>
        <w:rPr>
          <w:noProof/>
        </w:rPr>
        <w:t>Type here</w:t>
      </w:r>
      <w:r>
        <w:fldChar w:fldCharType="end"/>
      </w:r>
      <w:bookmarkEnd w:id="45"/>
    </w:p>
    <w:p w14:paraId="75394E05" w14:textId="77777777" w:rsidR="0074072A" w:rsidRDefault="0074072A" w:rsidP="004B0B84">
      <w:pPr>
        <w:pStyle w:val="BodyText"/>
      </w:pPr>
    </w:p>
    <w:p w14:paraId="5B08D9EB" w14:textId="77777777" w:rsidR="0074072A" w:rsidRDefault="0074072A" w:rsidP="004B0B84">
      <w:pPr>
        <w:pStyle w:val="BodyText"/>
        <w:sectPr w:rsidR="0074072A" w:rsidSect="0074072A">
          <w:footerReference w:type="default" r:id="rId25"/>
          <w:pgSz w:w="11906" w:h="16838" w:code="9"/>
          <w:pgMar w:top="1418" w:right="1418" w:bottom="1418" w:left="1418" w:header="454" w:footer="454" w:gutter="0"/>
          <w:cols w:space="708"/>
          <w:docGrid w:linePitch="360"/>
        </w:sectPr>
      </w:pPr>
    </w:p>
    <w:p w14:paraId="0C965F9A" w14:textId="77777777" w:rsidR="0074072A" w:rsidRDefault="0074072A" w:rsidP="0074072A">
      <w:pPr>
        <w:pStyle w:val="Heading3"/>
      </w:pPr>
      <w:bookmarkStart w:id="46" w:name="_Toc175727664"/>
      <w:r>
        <w:lastRenderedPageBreak/>
        <w:t>Existing Safe System Assessment Matrix</w:t>
      </w:r>
      <w:bookmarkEnd w:id="46"/>
    </w:p>
    <w:p w14:paraId="7FDE5DF9" w14:textId="5F2FFD11" w:rsidR="0074072A" w:rsidRDefault="0074072A" w:rsidP="0074072A">
      <w:pPr>
        <w:pStyle w:val="TableFigureCaption1Tables"/>
      </w:pPr>
      <w:bookmarkStart w:id="47" w:name="_Toc175556658"/>
      <w:r>
        <w:t>Table 4.3.1 – Option 1 SSA Matrix</w:t>
      </w:r>
      <w:bookmarkEnd w:id="47"/>
    </w:p>
    <w:tbl>
      <w:tblPr>
        <w:tblStyle w:val="TableGrid"/>
        <w:tblW w:w="14034" w:type="dxa"/>
        <w:tblLayout w:type="fixed"/>
        <w:tblLook w:val="04A0" w:firstRow="1" w:lastRow="0" w:firstColumn="1" w:lastColumn="0" w:noHBand="0" w:noVBand="1"/>
      </w:tblPr>
      <w:tblGrid>
        <w:gridCol w:w="1985"/>
        <w:gridCol w:w="1721"/>
        <w:gridCol w:w="1721"/>
        <w:gridCol w:w="1721"/>
        <w:gridCol w:w="1722"/>
        <w:gridCol w:w="1721"/>
        <w:gridCol w:w="1721"/>
        <w:gridCol w:w="1722"/>
      </w:tblGrid>
      <w:tr w:rsidR="0074072A" w:rsidRPr="00D54AD2" w14:paraId="03A4076C" w14:textId="77777777" w:rsidTr="00042662">
        <w:trPr>
          <w:tblHeader/>
        </w:trPr>
        <w:tc>
          <w:tcPr>
            <w:tcW w:w="1985" w:type="dxa"/>
            <w:tcBorders>
              <w:top w:val="nil"/>
              <w:left w:val="nil"/>
            </w:tcBorders>
            <w:vAlign w:val="top"/>
          </w:tcPr>
          <w:p w14:paraId="10C82128" w14:textId="77777777" w:rsidR="0074072A" w:rsidRPr="00D54AD2" w:rsidRDefault="0074072A" w:rsidP="00042662">
            <w:pPr>
              <w:pStyle w:val="TableHeading"/>
            </w:pPr>
          </w:p>
        </w:tc>
        <w:tc>
          <w:tcPr>
            <w:tcW w:w="1721" w:type="dxa"/>
            <w:vAlign w:val="top"/>
          </w:tcPr>
          <w:p w14:paraId="68ACAD35" w14:textId="77777777" w:rsidR="0074072A" w:rsidRPr="00D54AD2" w:rsidRDefault="0074072A" w:rsidP="00042662">
            <w:pPr>
              <w:pStyle w:val="TableHeading"/>
            </w:pPr>
            <w:r w:rsidRPr="00D54AD2">
              <w:t>Run-off road</w:t>
            </w:r>
          </w:p>
        </w:tc>
        <w:tc>
          <w:tcPr>
            <w:tcW w:w="1721" w:type="dxa"/>
            <w:vAlign w:val="top"/>
          </w:tcPr>
          <w:p w14:paraId="437DB481" w14:textId="77777777" w:rsidR="0074072A" w:rsidRPr="00D54AD2" w:rsidRDefault="0074072A" w:rsidP="00042662">
            <w:pPr>
              <w:pStyle w:val="TableHeading"/>
            </w:pPr>
            <w:r w:rsidRPr="00D54AD2">
              <w:t>Head-on</w:t>
            </w:r>
          </w:p>
        </w:tc>
        <w:tc>
          <w:tcPr>
            <w:tcW w:w="1721" w:type="dxa"/>
            <w:vAlign w:val="top"/>
          </w:tcPr>
          <w:p w14:paraId="48828211" w14:textId="77777777" w:rsidR="0074072A" w:rsidRPr="00D54AD2" w:rsidRDefault="0074072A" w:rsidP="00042662">
            <w:pPr>
              <w:pStyle w:val="TableHeading"/>
            </w:pPr>
            <w:r w:rsidRPr="00D54AD2">
              <w:t>Intersection</w:t>
            </w:r>
          </w:p>
        </w:tc>
        <w:tc>
          <w:tcPr>
            <w:tcW w:w="1722" w:type="dxa"/>
            <w:vAlign w:val="top"/>
          </w:tcPr>
          <w:p w14:paraId="51C4B1C6" w14:textId="77777777" w:rsidR="0074072A" w:rsidRPr="00D54AD2" w:rsidRDefault="0074072A" w:rsidP="00042662">
            <w:pPr>
              <w:pStyle w:val="TableHeading"/>
            </w:pPr>
            <w:r w:rsidRPr="00D54AD2">
              <w:t>Other</w:t>
            </w:r>
          </w:p>
        </w:tc>
        <w:tc>
          <w:tcPr>
            <w:tcW w:w="1721" w:type="dxa"/>
            <w:vAlign w:val="top"/>
          </w:tcPr>
          <w:p w14:paraId="01E4CC7B" w14:textId="77777777" w:rsidR="0074072A" w:rsidRPr="00D54AD2" w:rsidRDefault="0074072A" w:rsidP="00042662">
            <w:pPr>
              <w:pStyle w:val="TableHeading"/>
            </w:pPr>
            <w:r w:rsidRPr="00D54AD2">
              <w:t>Pedestrian</w:t>
            </w:r>
          </w:p>
        </w:tc>
        <w:tc>
          <w:tcPr>
            <w:tcW w:w="1721" w:type="dxa"/>
            <w:vAlign w:val="top"/>
          </w:tcPr>
          <w:p w14:paraId="41852C1A" w14:textId="77777777" w:rsidR="0074072A" w:rsidRPr="00D54AD2" w:rsidRDefault="0074072A" w:rsidP="00042662">
            <w:pPr>
              <w:pStyle w:val="TableHeading"/>
            </w:pPr>
            <w:r w:rsidRPr="00D54AD2">
              <w:t>Cyclist</w:t>
            </w:r>
          </w:p>
        </w:tc>
        <w:tc>
          <w:tcPr>
            <w:tcW w:w="1722" w:type="dxa"/>
            <w:vAlign w:val="top"/>
          </w:tcPr>
          <w:p w14:paraId="2CF9BBBD" w14:textId="77777777" w:rsidR="0074072A" w:rsidRPr="00D54AD2" w:rsidRDefault="0074072A" w:rsidP="00042662">
            <w:pPr>
              <w:pStyle w:val="TableHeading"/>
            </w:pPr>
            <w:r w:rsidRPr="00D54AD2">
              <w:t>Motorcyclists</w:t>
            </w:r>
          </w:p>
        </w:tc>
      </w:tr>
      <w:tr w:rsidR="00ED266F" w:rsidRPr="00D54AD2" w14:paraId="29F9B2D8" w14:textId="77777777" w:rsidTr="00042662">
        <w:tc>
          <w:tcPr>
            <w:tcW w:w="1985" w:type="dxa"/>
            <w:vAlign w:val="top"/>
          </w:tcPr>
          <w:p w14:paraId="46BD71D5" w14:textId="77777777" w:rsidR="00ED266F" w:rsidRPr="00204536" w:rsidRDefault="00ED266F" w:rsidP="00ED266F">
            <w:pPr>
              <w:pStyle w:val="TableBodyText"/>
              <w:keepNext w:val="0"/>
              <w:keepLines w:val="0"/>
              <w:widowControl w:val="0"/>
              <w:rPr>
                <w:rStyle w:val="BodyTextbold"/>
              </w:rPr>
            </w:pPr>
            <w:r w:rsidRPr="00204536">
              <w:rPr>
                <w:rStyle w:val="BodyTextbold"/>
              </w:rPr>
              <w:t>Exposure Comments</w:t>
            </w:r>
          </w:p>
        </w:tc>
        <w:tc>
          <w:tcPr>
            <w:tcW w:w="1721" w:type="dxa"/>
            <w:vAlign w:val="top"/>
          </w:tcPr>
          <w:p w14:paraId="6CC4C9AC" w14:textId="72B9AEB5"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5479CEC2" w14:textId="58705D26"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5FFDCB4E" w14:textId="69B25D55"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266D5F95" w14:textId="7AB3809C"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4CF88E5A" w14:textId="5359CEBE"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7679E783" w14:textId="375D226B"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3DB37E1B" w14:textId="0AFE4315" w:rsidR="00ED266F" w:rsidRPr="00D31952" w:rsidRDefault="00ED266F" w:rsidP="00ED266F">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ED266F" w:rsidRPr="00D54AD2" w14:paraId="47A1F675" w14:textId="77777777" w:rsidTr="00042662">
        <w:tc>
          <w:tcPr>
            <w:tcW w:w="1985" w:type="dxa"/>
            <w:vAlign w:val="top"/>
          </w:tcPr>
          <w:p w14:paraId="6B4EC48F" w14:textId="77777777" w:rsidR="00ED266F" w:rsidRPr="00204536" w:rsidRDefault="00ED266F" w:rsidP="00ED266F">
            <w:pPr>
              <w:pStyle w:val="TableBodyText"/>
              <w:keepNext w:val="0"/>
              <w:keepLines w:val="0"/>
              <w:widowControl w:val="0"/>
              <w:rPr>
                <w:rStyle w:val="BodyTextbold"/>
              </w:rPr>
            </w:pPr>
            <w:r w:rsidRPr="00204536">
              <w:rPr>
                <w:rStyle w:val="BodyTextbold"/>
              </w:rPr>
              <w:t>Exposure Score</w:t>
            </w:r>
          </w:p>
        </w:tc>
        <w:tc>
          <w:tcPr>
            <w:tcW w:w="1721" w:type="dxa"/>
          </w:tcPr>
          <w:p w14:paraId="47D795B7" w14:textId="216FBE7B"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34975962" w14:textId="19789BA7"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2D4CDE84" w14:textId="406CA326"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79014697" w14:textId="1746CFB4"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40FE0A7D" w14:textId="5CA78101"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CE52C28" w14:textId="0A1DF10F"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2EDBF710" w14:textId="05215FF1" w:rsidR="00ED266F" w:rsidRPr="00D31952" w:rsidRDefault="00ED266F" w:rsidP="00ED266F">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r>
      <w:tr w:rsidR="00D31952" w:rsidRPr="00D54AD2" w14:paraId="1320FA98" w14:textId="77777777" w:rsidTr="00042662">
        <w:tc>
          <w:tcPr>
            <w:tcW w:w="1985" w:type="dxa"/>
            <w:vAlign w:val="top"/>
          </w:tcPr>
          <w:p w14:paraId="2B78B195" w14:textId="77777777" w:rsidR="00D31952" w:rsidRPr="00204536" w:rsidRDefault="00D31952" w:rsidP="00D31952">
            <w:pPr>
              <w:pStyle w:val="TableBodyText"/>
              <w:keepNext w:val="0"/>
              <w:keepLines w:val="0"/>
              <w:widowControl w:val="0"/>
              <w:rPr>
                <w:rStyle w:val="BodyTextbold"/>
              </w:rPr>
            </w:pPr>
            <w:r w:rsidRPr="00204536">
              <w:rPr>
                <w:rStyle w:val="BodyTextbold"/>
              </w:rPr>
              <w:t>Likelihood Comments</w:t>
            </w:r>
          </w:p>
        </w:tc>
        <w:tc>
          <w:tcPr>
            <w:tcW w:w="1721" w:type="dxa"/>
            <w:vAlign w:val="top"/>
          </w:tcPr>
          <w:p w14:paraId="61BD2041" w14:textId="77777777" w:rsidR="00D31952" w:rsidRPr="00D31952" w:rsidRDefault="00D31952" w:rsidP="00D31952">
            <w:pPr>
              <w:pStyle w:val="TableBodyText"/>
              <w:keepNext w:val="0"/>
              <w:keepLines w:val="0"/>
              <w:widowControl w:val="0"/>
            </w:pPr>
            <w:r w:rsidRPr="00D31952">
              <w:t>Factors that increase the likelihood include:</w:t>
            </w:r>
          </w:p>
          <w:p w14:paraId="2F8B556D"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0F58FB16"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108702ED" w14:textId="63A52F37"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611B4206" w14:textId="77777777" w:rsidR="00D31952" w:rsidRPr="00D31952" w:rsidRDefault="00D31952" w:rsidP="00D31952">
            <w:pPr>
              <w:pStyle w:val="TableBodyText"/>
              <w:keepNext w:val="0"/>
              <w:keepLines w:val="0"/>
              <w:widowControl w:val="0"/>
            </w:pPr>
            <w:r w:rsidRPr="00D31952">
              <w:t>Factors that increase the likelihood include:</w:t>
            </w:r>
          </w:p>
          <w:p w14:paraId="6DC0BC1D"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15FD9FDF"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7501FCF6" w14:textId="3DEAE0E3"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5F08E2EE" w14:textId="77777777" w:rsidR="00D31952" w:rsidRPr="00D31952" w:rsidRDefault="00D31952" w:rsidP="00D31952">
            <w:pPr>
              <w:pStyle w:val="TableBodyText"/>
              <w:keepNext w:val="0"/>
              <w:keepLines w:val="0"/>
              <w:widowControl w:val="0"/>
            </w:pPr>
            <w:r w:rsidRPr="00D31952">
              <w:t>Factors that increase the likelihood include:</w:t>
            </w:r>
          </w:p>
          <w:p w14:paraId="72F6BCDE"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EB88CE0"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5C775D68" w14:textId="090173E0"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21B8B3AD" w14:textId="77777777" w:rsidR="00D31952" w:rsidRPr="00D31952" w:rsidRDefault="00D31952" w:rsidP="00D31952">
            <w:pPr>
              <w:pStyle w:val="TableBodyText"/>
              <w:keepNext w:val="0"/>
              <w:keepLines w:val="0"/>
              <w:widowControl w:val="0"/>
            </w:pPr>
            <w:r w:rsidRPr="00D31952">
              <w:t>Factors that increase the likelihood include:</w:t>
            </w:r>
          </w:p>
          <w:p w14:paraId="45D1B988"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19C76D67"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54E35062" w14:textId="12BCB77A"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1F301A7E" w14:textId="77777777" w:rsidR="00D31952" w:rsidRPr="00D31952" w:rsidRDefault="00D31952" w:rsidP="00D31952">
            <w:pPr>
              <w:pStyle w:val="TableBodyText"/>
              <w:keepNext w:val="0"/>
              <w:keepLines w:val="0"/>
              <w:widowControl w:val="0"/>
            </w:pPr>
            <w:r w:rsidRPr="00D31952">
              <w:t>Factors that increase the likelihood include:</w:t>
            </w:r>
          </w:p>
          <w:p w14:paraId="13751723"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0E055882"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28C1619C" w14:textId="7E212EF1"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2717CE3C" w14:textId="77777777" w:rsidR="00D31952" w:rsidRPr="00D31952" w:rsidRDefault="00D31952" w:rsidP="00D31952">
            <w:pPr>
              <w:pStyle w:val="TableBodyText"/>
              <w:keepNext w:val="0"/>
              <w:keepLines w:val="0"/>
              <w:widowControl w:val="0"/>
            </w:pPr>
            <w:r w:rsidRPr="00D31952">
              <w:t>Factors that increase the likelihood include:</w:t>
            </w:r>
          </w:p>
          <w:p w14:paraId="574F8852"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212D984B"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4A09F236" w14:textId="6D383B4D"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29787EC2" w14:textId="77777777" w:rsidR="00D31952" w:rsidRPr="00D31952" w:rsidRDefault="00D31952" w:rsidP="00D31952">
            <w:pPr>
              <w:pStyle w:val="TableBodyText"/>
              <w:keepNext w:val="0"/>
              <w:keepLines w:val="0"/>
              <w:widowControl w:val="0"/>
            </w:pPr>
            <w:r w:rsidRPr="00D31952">
              <w:t>Factors that increase the likelihood include:</w:t>
            </w:r>
          </w:p>
          <w:p w14:paraId="0EA39ED6"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361140B9"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4D0D5274" w14:textId="4EECCFE6"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D31952" w:rsidRPr="00D54AD2" w14:paraId="726A7FFF" w14:textId="77777777" w:rsidTr="00042662">
        <w:tc>
          <w:tcPr>
            <w:tcW w:w="1985" w:type="dxa"/>
            <w:vAlign w:val="top"/>
          </w:tcPr>
          <w:p w14:paraId="733A5383" w14:textId="77777777" w:rsidR="00D31952" w:rsidRPr="00204536" w:rsidRDefault="00D31952" w:rsidP="00D31952">
            <w:pPr>
              <w:pStyle w:val="TableBodyText"/>
              <w:keepNext w:val="0"/>
              <w:keepLines w:val="0"/>
              <w:widowControl w:val="0"/>
              <w:rPr>
                <w:rStyle w:val="BodyTextbold"/>
              </w:rPr>
            </w:pPr>
            <w:r w:rsidRPr="00204536">
              <w:rPr>
                <w:rStyle w:val="BodyTextbold"/>
              </w:rPr>
              <w:t>Likelihood Score</w:t>
            </w:r>
          </w:p>
        </w:tc>
        <w:tc>
          <w:tcPr>
            <w:tcW w:w="1721" w:type="dxa"/>
          </w:tcPr>
          <w:p w14:paraId="1FA2AE92" w14:textId="581CC400"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3F0FD2C2" w14:textId="16C891E5"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5D152D66" w14:textId="4A6378C3"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107B827E" w14:textId="215CBD21"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D49C67B" w14:textId="1DFC542D"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42504B0E" w14:textId="603AB029"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1D5C20FE" w14:textId="3FFCBDE3"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r>
      <w:tr w:rsidR="00D31952" w:rsidRPr="00D54AD2" w14:paraId="7FCAFF06" w14:textId="77777777" w:rsidTr="00042662">
        <w:tc>
          <w:tcPr>
            <w:tcW w:w="1985" w:type="dxa"/>
            <w:vAlign w:val="top"/>
          </w:tcPr>
          <w:p w14:paraId="7ABD3DAA" w14:textId="77777777" w:rsidR="00D31952" w:rsidRPr="00204536" w:rsidRDefault="00D31952" w:rsidP="00D31952">
            <w:pPr>
              <w:pStyle w:val="TableBodyText"/>
              <w:widowControl w:val="0"/>
              <w:rPr>
                <w:rStyle w:val="BodyTextbold"/>
              </w:rPr>
            </w:pPr>
            <w:r w:rsidRPr="00204536">
              <w:rPr>
                <w:rStyle w:val="BodyTextbold"/>
              </w:rPr>
              <w:t>Severity Comments</w:t>
            </w:r>
          </w:p>
        </w:tc>
        <w:tc>
          <w:tcPr>
            <w:tcW w:w="1721" w:type="dxa"/>
            <w:vAlign w:val="top"/>
          </w:tcPr>
          <w:p w14:paraId="7D29F05A" w14:textId="77777777" w:rsidR="00D31952" w:rsidRPr="00D31952" w:rsidRDefault="00D31952" w:rsidP="00D31952">
            <w:pPr>
              <w:pStyle w:val="TableBodyText"/>
              <w:keepNext w:val="0"/>
              <w:keepLines w:val="0"/>
              <w:widowControl w:val="0"/>
            </w:pPr>
            <w:r w:rsidRPr="00D31952">
              <w:t>Factors that increase the severity include:</w:t>
            </w:r>
          </w:p>
          <w:p w14:paraId="4CF6B72A"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2FDD9383"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07C68F94" w14:textId="6270C67B"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1EEBD5AB" w14:textId="77777777" w:rsidR="00D31952" w:rsidRPr="00D31952" w:rsidRDefault="00D31952" w:rsidP="00D31952">
            <w:pPr>
              <w:pStyle w:val="TableBodyText"/>
              <w:keepNext w:val="0"/>
              <w:keepLines w:val="0"/>
              <w:widowControl w:val="0"/>
            </w:pPr>
            <w:r w:rsidRPr="00D31952">
              <w:t>Factors that increase the severity include:</w:t>
            </w:r>
          </w:p>
          <w:p w14:paraId="5870D45E"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B8FEC6B"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255F95BC" w14:textId="5B6DAFA4"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1A284BBA" w14:textId="77777777" w:rsidR="00D31952" w:rsidRPr="00D31952" w:rsidRDefault="00D31952" w:rsidP="00D31952">
            <w:pPr>
              <w:pStyle w:val="TableBodyText"/>
              <w:keepNext w:val="0"/>
              <w:keepLines w:val="0"/>
              <w:widowControl w:val="0"/>
            </w:pPr>
            <w:r w:rsidRPr="00D31952">
              <w:t>Factors that increase the severity include:</w:t>
            </w:r>
          </w:p>
          <w:p w14:paraId="16EDE288"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3F184B94"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0ED2056D" w14:textId="2218543E"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3C16F4A0" w14:textId="77777777" w:rsidR="00D31952" w:rsidRPr="00D31952" w:rsidRDefault="00D31952" w:rsidP="00D31952">
            <w:pPr>
              <w:pStyle w:val="TableBodyText"/>
              <w:keepNext w:val="0"/>
              <w:keepLines w:val="0"/>
              <w:widowControl w:val="0"/>
            </w:pPr>
            <w:r w:rsidRPr="00D31952">
              <w:t>Factors that increase the severity include:</w:t>
            </w:r>
          </w:p>
          <w:p w14:paraId="57B37C75"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1BBA88A5"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6999B252" w14:textId="5E18EA3F"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5993DE3D" w14:textId="77777777" w:rsidR="00D31952" w:rsidRPr="00D31952" w:rsidRDefault="00D31952" w:rsidP="00D31952">
            <w:pPr>
              <w:pStyle w:val="TableBodyText"/>
              <w:keepNext w:val="0"/>
              <w:keepLines w:val="0"/>
              <w:widowControl w:val="0"/>
            </w:pPr>
            <w:r w:rsidRPr="00D31952">
              <w:t>Factors that increase the severity include:</w:t>
            </w:r>
          </w:p>
          <w:p w14:paraId="18C1B96E"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5AF380AF"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206A65C2" w14:textId="4A9C9D9A"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778D7406" w14:textId="77777777" w:rsidR="00D31952" w:rsidRPr="00D31952" w:rsidRDefault="00D31952" w:rsidP="00D31952">
            <w:pPr>
              <w:pStyle w:val="TableBodyText"/>
              <w:keepNext w:val="0"/>
              <w:keepLines w:val="0"/>
              <w:widowControl w:val="0"/>
            </w:pPr>
            <w:r w:rsidRPr="00D31952">
              <w:t>Factors that increase the severity include:</w:t>
            </w:r>
          </w:p>
          <w:p w14:paraId="08A8F57B"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54DE275B"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4D67B33B" w14:textId="6998A652"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49B5F9DE" w14:textId="77777777" w:rsidR="00D31952" w:rsidRPr="00D31952" w:rsidRDefault="00D31952" w:rsidP="00D31952">
            <w:pPr>
              <w:pStyle w:val="TableBodyText"/>
              <w:keepNext w:val="0"/>
              <w:keepLines w:val="0"/>
              <w:widowControl w:val="0"/>
            </w:pPr>
            <w:r w:rsidRPr="00D31952">
              <w:t>Factors that increase the severity include:</w:t>
            </w:r>
          </w:p>
          <w:p w14:paraId="653F96EF"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538E2E22"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550D7193" w14:textId="108CA9FE"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ED266F" w:rsidRPr="00D54AD2" w14:paraId="58AAE381" w14:textId="77777777" w:rsidTr="00042662">
        <w:tc>
          <w:tcPr>
            <w:tcW w:w="1985" w:type="dxa"/>
            <w:vAlign w:val="top"/>
          </w:tcPr>
          <w:p w14:paraId="29A6753A" w14:textId="77777777" w:rsidR="00ED266F" w:rsidRPr="00204536" w:rsidRDefault="00ED266F" w:rsidP="00ED266F">
            <w:pPr>
              <w:pStyle w:val="TableBodyText"/>
              <w:keepNext w:val="0"/>
              <w:keepLines w:val="0"/>
              <w:widowControl w:val="0"/>
              <w:rPr>
                <w:rStyle w:val="BodyTextbold"/>
              </w:rPr>
            </w:pPr>
            <w:r w:rsidRPr="00204536">
              <w:rPr>
                <w:rStyle w:val="BodyTextbold"/>
              </w:rPr>
              <w:t>Severity Score</w:t>
            </w:r>
          </w:p>
        </w:tc>
        <w:tc>
          <w:tcPr>
            <w:tcW w:w="1721" w:type="dxa"/>
          </w:tcPr>
          <w:p w14:paraId="71EC0936" w14:textId="3A8F6026"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1" w:type="dxa"/>
          </w:tcPr>
          <w:p w14:paraId="072A3FFA" w14:textId="25B16DB8"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1" w:type="dxa"/>
          </w:tcPr>
          <w:p w14:paraId="7AE507E6" w14:textId="5F27B8F4"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2" w:type="dxa"/>
          </w:tcPr>
          <w:p w14:paraId="3F6CF798" w14:textId="27A48301"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1" w:type="dxa"/>
          </w:tcPr>
          <w:p w14:paraId="52635191" w14:textId="2EC0B6CA"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1" w:type="dxa"/>
          </w:tcPr>
          <w:p w14:paraId="473D0F3A" w14:textId="2240B0D6"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c>
          <w:tcPr>
            <w:tcW w:w="1722" w:type="dxa"/>
          </w:tcPr>
          <w:p w14:paraId="0C7DFEF6" w14:textId="16C9B196" w:rsidR="00ED266F" w:rsidRPr="00D54AD2" w:rsidRDefault="00ED266F" w:rsidP="00ED266F">
            <w:pPr>
              <w:pStyle w:val="TableBodyText"/>
              <w:keepNext w:val="0"/>
              <w:keepLines w:val="0"/>
              <w:widowControl w:val="0"/>
              <w:jc w:val="center"/>
            </w:pPr>
            <w:r>
              <w:fldChar w:fldCharType="begin">
                <w:ffData>
                  <w:name w:val="Text13"/>
                  <w:enabled/>
                  <w:calcOnExit w:val="0"/>
                  <w:textInput>
                    <w:default w:val="##"/>
                  </w:textInput>
                </w:ffData>
              </w:fldChar>
            </w:r>
            <w:r>
              <w:instrText xml:space="preserve"> FORMTEXT </w:instrText>
            </w:r>
            <w:r>
              <w:fldChar w:fldCharType="separate"/>
            </w:r>
            <w:r>
              <w:rPr>
                <w:noProof/>
              </w:rPr>
              <w:t>##</w:t>
            </w:r>
            <w:r>
              <w:fldChar w:fldCharType="end"/>
            </w:r>
            <w:r w:rsidRPr="00D54AD2">
              <w:t>/4</w:t>
            </w:r>
          </w:p>
        </w:tc>
      </w:tr>
      <w:tr w:rsidR="00ED266F" w:rsidRPr="00D54AD2" w14:paraId="0A7B787E" w14:textId="77777777" w:rsidTr="00042662">
        <w:tc>
          <w:tcPr>
            <w:tcW w:w="1985" w:type="dxa"/>
            <w:vAlign w:val="top"/>
          </w:tcPr>
          <w:p w14:paraId="2EE6B849" w14:textId="77777777" w:rsidR="00ED266F" w:rsidRPr="00204536" w:rsidRDefault="00ED266F" w:rsidP="00ED266F">
            <w:pPr>
              <w:pStyle w:val="TableBodyText"/>
              <w:keepNext w:val="0"/>
              <w:keepLines w:val="0"/>
              <w:widowControl w:val="0"/>
              <w:rPr>
                <w:rStyle w:val="BodyTextbold"/>
              </w:rPr>
            </w:pPr>
            <w:r w:rsidRPr="00204536">
              <w:rPr>
                <w:rStyle w:val="BodyTextbold"/>
              </w:rPr>
              <w:lastRenderedPageBreak/>
              <w:t>Product</w:t>
            </w:r>
          </w:p>
        </w:tc>
        <w:tc>
          <w:tcPr>
            <w:tcW w:w="1721" w:type="dxa"/>
          </w:tcPr>
          <w:p w14:paraId="64389BFD" w14:textId="0D6DAE37"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1" w:type="dxa"/>
          </w:tcPr>
          <w:p w14:paraId="6AC52016" w14:textId="62CBD3EB"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1" w:type="dxa"/>
          </w:tcPr>
          <w:p w14:paraId="276CCA67" w14:textId="1939B1C6"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2" w:type="dxa"/>
          </w:tcPr>
          <w:p w14:paraId="139DA62A" w14:textId="39239CFD"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1" w:type="dxa"/>
          </w:tcPr>
          <w:p w14:paraId="21FC5D72" w14:textId="0E7A83C6"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1" w:type="dxa"/>
          </w:tcPr>
          <w:p w14:paraId="69999D20" w14:textId="51C2029B"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c>
          <w:tcPr>
            <w:tcW w:w="1722" w:type="dxa"/>
          </w:tcPr>
          <w:p w14:paraId="452DD61A" w14:textId="408B3018" w:rsidR="00ED266F" w:rsidRPr="00090AB8" w:rsidRDefault="00ED266F" w:rsidP="00ED266F">
            <w:pPr>
              <w:pStyle w:val="TableBodyText"/>
              <w:keepNext w:val="0"/>
              <w:keepLines w:val="0"/>
              <w:widowControl w:val="0"/>
              <w:jc w:val="center"/>
              <w:rPr>
                <w:rStyle w:val="BodyTextbold"/>
              </w:rPr>
            </w:pPr>
            <w:r w:rsidRPr="00787CD1">
              <w:rPr>
                <w:rStyle w:val="BodyTextbold"/>
              </w:rPr>
              <w:fldChar w:fldCharType="begin">
                <w:ffData>
                  <w:name w:val="Text13"/>
                  <w:enabled/>
                  <w:calcOnExit w:val="0"/>
                  <w:textInput>
                    <w:default w:val="##"/>
                  </w:textInput>
                </w:ffData>
              </w:fldChar>
            </w:r>
            <w:r w:rsidRPr="00787CD1">
              <w:rPr>
                <w:rStyle w:val="BodyTextbold"/>
              </w:rPr>
              <w:instrText xml:space="preserve"> FORMTEXT </w:instrText>
            </w:r>
            <w:r w:rsidRPr="00787CD1">
              <w:rPr>
                <w:rStyle w:val="BodyTextbold"/>
              </w:rPr>
            </w:r>
            <w:r w:rsidRPr="00787CD1">
              <w:rPr>
                <w:rStyle w:val="BodyTextbold"/>
              </w:rPr>
              <w:fldChar w:fldCharType="separate"/>
            </w:r>
            <w:r w:rsidRPr="00787CD1">
              <w:rPr>
                <w:rStyle w:val="BodyTextbold"/>
              </w:rPr>
              <w:t>##</w:t>
            </w:r>
            <w:r w:rsidRPr="00787CD1">
              <w:rPr>
                <w:rStyle w:val="BodyTextbold"/>
              </w:rPr>
              <w:fldChar w:fldCharType="end"/>
            </w:r>
            <w:r w:rsidRPr="00787CD1">
              <w:rPr>
                <w:rStyle w:val="BodyTextbold"/>
              </w:rPr>
              <w:t>/64</w:t>
            </w:r>
          </w:p>
        </w:tc>
      </w:tr>
      <w:tr w:rsidR="00ED266F" w:rsidRPr="00D54AD2" w14:paraId="608EA90C" w14:textId="77777777" w:rsidTr="00D529C0">
        <w:tc>
          <w:tcPr>
            <w:tcW w:w="12312" w:type="dxa"/>
            <w:gridSpan w:val="7"/>
            <w:vAlign w:val="top"/>
          </w:tcPr>
          <w:p w14:paraId="3DCA3378" w14:textId="77777777" w:rsidR="00ED266F" w:rsidRPr="00D54AD2" w:rsidRDefault="00ED266F" w:rsidP="00ED266F">
            <w:pPr>
              <w:pStyle w:val="TableHeading"/>
              <w:jc w:val="right"/>
            </w:pPr>
            <w:r>
              <w:t>TOTAL</w:t>
            </w:r>
          </w:p>
        </w:tc>
        <w:tc>
          <w:tcPr>
            <w:tcW w:w="1722" w:type="dxa"/>
            <w:vAlign w:val="top"/>
          </w:tcPr>
          <w:p w14:paraId="11255731" w14:textId="4B60FCA2" w:rsidR="00ED266F" w:rsidRPr="00D54AD2" w:rsidRDefault="00FB7DB6" w:rsidP="00ED266F">
            <w:pPr>
              <w:pStyle w:val="TableHeading"/>
            </w:pPr>
            <w:r>
              <w:fldChar w:fldCharType="begin">
                <w:ffData>
                  <w:name w:val=""/>
                  <w:enabled/>
                  <w:calcOnExit w:val="0"/>
                  <w:textInput>
                    <w:default w:val="##"/>
                  </w:textInput>
                </w:ffData>
              </w:fldChar>
            </w:r>
            <w:r>
              <w:instrText xml:space="preserve"> FORMTEXT </w:instrText>
            </w:r>
            <w:r>
              <w:fldChar w:fldCharType="separate"/>
            </w:r>
            <w:r>
              <w:rPr>
                <w:noProof/>
              </w:rPr>
              <w:t>##</w:t>
            </w:r>
            <w:r>
              <w:fldChar w:fldCharType="end"/>
            </w:r>
            <w:r>
              <w:t>/448</w:t>
            </w:r>
          </w:p>
        </w:tc>
      </w:tr>
    </w:tbl>
    <w:p w14:paraId="5BF81EAE" w14:textId="77777777" w:rsidR="0074072A" w:rsidRDefault="0074072A" w:rsidP="0074072A">
      <w:pPr>
        <w:pStyle w:val="BodyText"/>
      </w:pPr>
    </w:p>
    <w:p w14:paraId="77E7775D" w14:textId="77777777" w:rsidR="0074072A" w:rsidRDefault="0074072A" w:rsidP="004B0B84">
      <w:pPr>
        <w:pStyle w:val="BodyText"/>
        <w:sectPr w:rsidR="0074072A" w:rsidSect="008F76F4">
          <w:footerReference w:type="default" r:id="rId26"/>
          <w:pgSz w:w="16838" w:h="11906" w:orient="landscape" w:code="9"/>
          <w:pgMar w:top="709" w:right="1418" w:bottom="1418" w:left="1418" w:header="454" w:footer="454" w:gutter="0"/>
          <w:cols w:space="708"/>
          <w:docGrid w:linePitch="360"/>
        </w:sectPr>
      </w:pPr>
    </w:p>
    <w:p w14:paraId="06D6FA26" w14:textId="50B154FF" w:rsidR="004B0B84" w:rsidRDefault="004B0B84" w:rsidP="0074072A">
      <w:pPr>
        <w:pStyle w:val="Heading2"/>
      </w:pPr>
      <w:bookmarkStart w:id="48" w:name="_Toc175727665"/>
      <w:r>
        <w:lastRenderedPageBreak/>
        <w:t>Assessment of Safe System Option</w:t>
      </w:r>
      <w:bookmarkEnd w:id="48"/>
    </w:p>
    <w:p w14:paraId="0047467F" w14:textId="3EB2FC3A" w:rsidR="004B0B84" w:rsidRDefault="004B0B84" w:rsidP="00E22681">
      <w:pPr>
        <w:pStyle w:val="Heading3"/>
      </w:pPr>
      <w:bookmarkStart w:id="49" w:name="_Toc175727666"/>
      <w:r>
        <w:t>Treatments to Improve Safe System Alignment</w:t>
      </w:r>
      <w:bookmarkEnd w:id="49"/>
    </w:p>
    <w:p w14:paraId="3A1D1436" w14:textId="6D983177" w:rsidR="004B0B84" w:rsidRDefault="00E22681" w:rsidP="004B0B84">
      <w:pPr>
        <w:pStyle w:val="BodyText"/>
      </w:pPr>
      <w:r>
        <w:t>Table 4.4.1(a)</w:t>
      </w:r>
      <w:r w:rsidR="004B0B84">
        <w:t xml:space="preserve"> and </w:t>
      </w:r>
      <w:r>
        <w:t>Table 4.4.1(b)</w:t>
      </w:r>
      <w:r w:rsidR="004B0B84">
        <w:t xml:space="preserve"> list treatments that will improve the Safe System alignment of the project.</w:t>
      </w:r>
    </w:p>
    <w:p w14:paraId="089D378F" w14:textId="0EDE3C0F" w:rsidR="004B0B84" w:rsidRDefault="004B0B84" w:rsidP="004B0B84">
      <w:pPr>
        <w:pStyle w:val="BodyText"/>
      </w:pPr>
      <w:r>
        <w:t xml:space="preserve">Primary treatments are those measures that have the potential to eliminate or come close to eliminating the risk of </w:t>
      </w:r>
      <w:r w:rsidR="00E22681">
        <w:t>F</w:t>
      </w:r>
      <w:r>
        <w:t xml:space="preserve">atal and </w:t>
      </w:r>
      <w:r w:rsidR="00E22681">
        <w:t>S</w:t>
      </w:r>
      <w:r>
        <w:t xml:space="preserve">erious </w:t>
      </w:r>
      <w:r w:rsidR="00E22681">
        <w:t>I</w:t>
      </w:r>
      <w:r>
        <w:t xml:space="preserve">njury (FSI) crashes. </w:t>
      </w:r>
    </w:p>
    <w:p w14:paraId="1269178F" w14:textId="77777777" w:rsidR="004B0B84" w:rsidRDefault="004B0B84" w:rsidP="004B0B84">
      <w:pPr>
        <w:pStyle w:val="BodyText"/>
      </w:pPr>
      <w:r>
        <w:t>Supporting treatments are effective in reducing the risk of FSI crashes but not to the extent of a primary treatment (i.e. there is a residual moderate or significant FSI crash risk). Implementation of a primary treatment should be given priority over a supporting treatment that may be targeting a similar crash risk.</w:t>
      </w:r>
    </w:p>
    <w:tbl>
      <w:tblPr>
        <w:tblStyle w:val="Commentary"/>
        <w:tblW w:w="0" w:type="auto"/>
        <w:tblLook w:val="04A0" w:firstRow="1" w:lastRow="0" w:firstColumn="1" w:lastColumn="0" w:noHBand="0" w:noVBand="1"/>
      </w:tblPr>
      <w:tblGrid>
        <w:gridCol w:w="9024"/>
      </w:tblGrid>
      <w:tr w:rsidR="00FB7DB6" w14:paraId="3AD8D76F" w14:textId="77777777" w:rsidTr="00FB7DB6">
        <w:tc>
          <w:tcPr>
            <w:tcW w:w="9024" w:type="dxa"/>
          </w:tcPr>
          <w:p w14:paraId="5B6B34E3" w14:textId="1F4AEAFA" w:rsidR="00FB7DB6" w:rsidRDefault="00FB7DB6" w:rsidP="004B0B84">
            <w:pPr>
              <w:pStyle w:val="BodyText"/>
            </w:pPr>
            <w:r w:rsidRPr="00FB7DB6">
              <w:t>Provide additional information to support the suggested treatments. For example, outline how the treatments will address the main areas of risk identified in the SSA Matrices.</w:t>
            </w:r>
          </w:p>
        </w:tc>
      </w:tr>
    </w:tbl>
    <w:p w14:paraId="64B97BAC" w14:textId="7C78B54F" w:rsidR="004B0B84" w:rsidRDefault="00FB7DB6" w:rsidP="004B0B84">
      <w:pPr>
        <w:pStyle w:val="BodyText"/>
      </w:pPr>
      <w:r>
        <w:fldChar w:fldCharType="begin">
          <w:ffData>
            <w:name w:val="Text16"/>
            <w:enabled/>
            <w:calcOnExit w:val="0"/>
            <w:textInput>
              <w:default w:val="Type here"/>
            </w:textInput>
          </w:ffData>
        </w:fldChar>
      </w:r>
      <w:bookmarkStart w:id="50" w:name="Text16"/>
      <w:r>
        <w:instrText xml:space="preserve"> FORMTEXT </w:instrText>
      </w:r>
      <w:r>
        <w:fldChar w:fldCharType="separate"/>
      </w:r>
      <w:r>
        <w:rPr>
          <w:noProof/>
        </w:rPr>
        <w:t>Type here</w:t>
      </w:r>
      <w:r>
        <w:fldChar w:fldCharType="end"/>
      </w:r>
      <w:bookmarkEnd w:id="50"/>
    </w:p>
    <w:p w14:paraId="3ACA7490" w14:textId="481DAC6C" w:rsidR="004B0B84" w:rsidRDefault="00E22681" w:rsidP="00E22681">
      <w:pPr>
        <w:pStyle w:val="TableFigureCaption1Tables"/>
      </w:pPr>
      <w:bookmarkStart w:id="51" w:name="_Toc175556659"/>
      <w:r>
        <w:t>Table 4.4.1(a)</w:t>
      </w:r>
      <w:r w:rsidR="004E6310">
        <w:t xml:space="preserve"> – </w:t>
      </w:r>
      <w:r w:rsidR="004B0B84">
        <w:t>Primary Treatments</w:t>
      </w:r>
      <w:bookmarkEnd w:id="51"/>
    </w:p>
    <w:tbl>
      <w:tblPr>
        <w:tblStyle w:val="TableGrid"/>
        <w:tblW w:w="0" w:type="auto"/>
        <w:tblLook w:val="04A0" w:firstRow="1" w:lastRow="0" w:firstColumn="1" w:lastColumn="0" w:noHBand="0" w:noVBand="1"/>
      </w:tblPr>
      <w:tblGrid>
        <w:gridCol w:w="4530"/>
        <w:gridCol w:w="4530"/>
      </w:tblGrid>
      <w:tr w:rsidR="00E22681" w:rsidRPr="00E22681" w14:paraId="042AA984" w14:textId="77777777" w:rsidTr="00FB7DB6">
        <w:trPr>
          <w:tblHeader/>
        </w:trPr>
        <w:tc>
          <w:tcPr>
            <w:tcW w:w="4530" w:type="dxa"/>
          </w:tcPr>
          <w:p w14:paraId="5726C227" w14:textId="240E6698" w:rsidR="00E22681" w:rsidRPr="00E22681" w:rsidRDefault="00E22681" w:rsidP="00E22681">
            <w:pPr>
              <w:pStyle w:val="TableHeading"/>
            </w:pPr>
            <w:r w:rsidRPr="00E22681">
              <w:t xml:space="preserve">Treatments for </w:t>
            </w:r>
            <w:r>
              <w:t>C</w:t>
            </w:r>
            <w:r w:rsidRPr="00E22681">
              <w:t>onsideration</w:t>
            </w:r>
          </w:p>
        </w:tc>
        <w:tc>
          <w:tcPr>
            <w:tcW w:w="4530" w:type="dxa"/>
          </w:tcPr>
          <w:p w14:paraId="04F34855" w14:textId="522E5C4F" w:rsidR="00E22681" w:rsidRPr="00E22681" w:rsidRDefault="00E22681" w:rsidP="00E22681">
            <w:pPr>
              <w:pStyle w:val="TableHeading"/>
            </w:pPr>
            <w:r w:rsidRPr="00E22681">
              <w:t xml:space="preserve">Project </w:t>
            </w:r>
            <w:r>
              <w:t>R</w:t>
            </w:r>
            <w:r w:rsidRPr="00E22681">
              <w:t>esponse</w:t>
            </w:r>
          </w:p>
        </w:tc>
      </w:tr>
      <w:tr w:rsidR="00E22681" w:rsidRPr="00E22681" w14:paraId="7C4E0BF5" w14:textId="77777777" w:rsidTr="00FB7DB6">
        <w:tc>
          <w:tcPr>
            <w:tcW w:w="4530" w:type="dxa"/>
            <w:vAlign w:val="top"/>
          </w:tcPr>
          <w:p w14:paraId="73B5EF1D" w14:textId="51B8BF8E"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c>
          <w:tcPr>
            <w:tcW w:w="4530" w:type="dxa"/>
            <w:vAlign w:val="top"/>
          </w:tcPr>
          <w:p w14:paraId="25A31449" w14:textId="37998FAA"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r>
      <w:tr w:rsidR="00E22681" w:rsidRPr="00E22681" w14:paraId="7B3B1CA6" w14:textId="77777777" w:rsidTr="00FB7DB6">
        <w:tc>
          <w:tcPr>
            <w:tcW w:w="4530" w:type="dxa"/>
            <w:vAlign w:val="top"/>
          </w:tcPr>
          <w:p w14:paraId="592DB53B" w14:textId="192947E0"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c>
          <w:tcPr>
            <w:tcW w:w="4530" w:type="dxa"/>
            <w:vAlign w:val="top"/>
          </w:tcPr>
          <w:p w14:paraId="498E82C2" w14:textId="5FB70B0E"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r>
    </w:tbl>
    <w:p w14:paraId="3F8B94DA" w14:textId="6059EAC8" w:rsidR="004B0B84" w:rsidRDefault="00E22681" w:rsidP="00E22681">
      <w:pPr>
        <w:pStyle w:val="TableFigureCaption1Tables"/>
        <w:spacing w:before="240"/>
      </w:pPr>
      <w:bookmarkStart w:id="52" w:name="_Toc175556660"/>
      <w:r>
        <w:t>Table 4.4.1(b)</w:t>
      </w:r>
      <w:r w:rsidR="004E6310">
        <w:t xml:space="preserve"> – </w:t>
      </w:r>
      <w:r w:rsidR="004B0B84">
        <w:t>Supporting Treatments</w:t>
      </w:r>
      <w:bookmarkEnd w:id="52"/>
    </w:p>
    <w:tbl>
      <w:tblPr>
        <w:tblStyle w:val="TableGrid"/>
        <w:tblW w:w="0" w:type="auto"/>
        <w:tblLook w:val="04A0" w:firstRow="1" w:lastRow="0" w:firstColumn="1" w:lastColumn="0" w:noHBand="0" w:noVBand="1"/>
      </w:tblPr>
      <w:tblGrid>
        <w:gridCol w:w="4530"/>
        <w:gridCol w:w="4530"/>
      </w:tblGrid>
      <w:tr w:rsidR="00E22681" w:rsidRPr="00E22681" w14:paraId="102CAAC1" w14:textId="77777777" w:rsidTr="00FB7DB6">
        <w:trPr>
          <w:tblHeader/>
        </w:trPr>
        <w:tc>
          <w:tcPr>
            <w:tcW w:w="4530" w:type="dxa"/>
          </w:tcPr>
          <w:p w14:paraId="7A1BBA47" w14:textId="45C00677" w:rsidR="00E22681" w:rsidRPr="00E22681" w:rsidRDefault="00E22681" w:rsidP="00E22681">
            <w:pPr>
              <w:pStyle w:val="TableHeading"/>
            </w:pPr>
            <w:r w:rsidRPr="00E22681">
              <w:t xml:space="preserve">Treatments for </w:t>
            </w:r>
            <w:r>
              <w:t>C</w:t>
            </w:r>
            <w:r w:rsidRPr="00E22681">
              <w:t>onsideration</w:t>
            </w:r>
          </w:p>
        </w:tc>
        <w:tc>
          <w:tcPr>
            <w:tcW w:w="4530" w:type="dxa"/>
          </w:tcPr>
          <w:p w14:paraId="14C622AB" w14:textId="77777777" w:rsidR="00E22681" w:rsidRPr="00E22681" w:rsidRDefault="00E22681" w:rsidP="00E22681">
            <w:pPr>
              <w:pStyle w:val="TableHeading"/>
            </w:pPr>
            <w:r w:rsidRPr="00E22681">
              <w:t>Project Response</w:t>
            </w:r>
          </w:p>
        </w:tc>
      </w:tr>
      <w:tr w:rsidR="00E22681" w:rsidRPr="00E22681" w14:paraId="52733FE2" w14:textId="77777777" w:rsidTr="00FB7DB6">
        <w:tc>
          <w:tcPr>
            <w:tcW w:w="4530" w:type="dxa"/>
            <w:vAlign w:val="top"/>
          </w:tcPr>
          <w:p w14:paraId="1C9F5D2C" w14:textId="0C2FF826"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c>
          <w:tcPr>
            <w:tcW w:w="4530" w:type="dxa"/>
            <w:vAlign w:val="top"/>
          </w:tcPr>
          <w:p w14:paraId="28C61729" w14:textId="274F780A"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r>
      <w:tr w:rsidR="00E22681" w:rsidRPr="00E22681" w14:paraId="64A4C651" w14:textId="77777777" w:rsidTr="00FB7DB6">
        <w:tc>
          <w:tcPr>
            <w:tcW w:w="4530" w:type="dxa"/>
            <w:vAlign w:val="top"/>
          </w:tcPr>
          <w:p w14:paraId="2A669F96" w14:textId="2EBCCDE2"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c>
          <w:tcPr>
            <w:tcW w:w="4530" w:type="dxa"/>
            <w:vAlign w:val="top"/>
          </w:tcPr>
          <w:p w14:paraId="3E051934" w14:textId="1C331E10" w:rsidR="00E22681" w:rsidRPr="00E22681" w:rsidRDefault="00ED266F" w:rsidP="00FB7DB6">
            <w:pPr>
              <w:pStyle w:val="TableBodyText"/>
            </w:pPr>
            <w:r>
              <w:fldChar w:fldCharType="begin">
                <w:ffData>
                  <w:name w:val="Text9"/>
                  <w:enabled/>
                  <w:calcOnExit w:val="0"/>
                  <w:textInput>
                    <w:default w:val="Type here"/>
                  </w:textInput>
                </w:ffData>
              </w:fldChar>
            </w:r>
            <w:r>
              <w:instrText xml:space="preserve"> FORMTEXT </w:instrText>
            </w:r>
            <w:r>
              <w:fldChar w:fldCharType="separate"/>
            </w:r>
            <w:r>
              <w:rPr>
                <w:noProof/>
              </w:rPr>
              <w:t>Type here</w:t>
            </w:r>
            <w:r>
              <w:fldChar w:fldCharType="end"/>
            </w:r>
          </w:p>
        </w:tc>
      </w:tr>
    </w:tbl>
    <w:p w14:paraId="09FE63E0" w14:textId="77777777" w:rsidR="006B250A" w:rsidRDefault="006B250A" w:rsidP="004E6310">
      <w:pPr>
        <w:pStyle w:val="BodyText"/>
      </w:pPr>
    </w:p>
    <w:p w14:paraId="32BBB8EF" w14:textId="77777777" w:rsidR="006B250A" w:rsidRDefault="006B250A" w:rsidP="004E6310">
      <w:pPr>
        <w:pStyle w:val="BodyText"/>
        <w:sectPr w:rsidR="006B250A" w:rsidSect="004E6310">
          <w:footerReference w:type="default" r:id="rId27"/>
          <w:pgSz w:w="11906" w:h="16838" w:code="9"/>
          <w:pgMar w:top="1418" w:right="1418" w:bottom="1418" w:left="1418" w:header="454" w:footer="454" w:gutter="0"/>
          <w:cols w:space="708"/>
          <w:docGrid w:linePitch="360"/>
        </w:sectPr>
      </w:pPr>
    </w:p>
    <w:p w14:paraId="0189507C" w14:textId="4E591821" w:rsidR="004B0B84" w:rsidRDefault="004B0B84" w:rsidP="00E22681">
      <w:pPr>
        <w:pStyle w:val="Heading3"/>
        <w:spacing w:before="240"/>
      </w:pPr>
      <w:bookmarkStart w:id="53" w:name="_Toc175727667"/>
      <w:r>
        <w:lastRenderedPageBreak/>
        <w:t>Safe System Option - Safe System Assessment Matrices</w:t>
      </w:r>
      <w:bookmarkEnd w:id="53"/>
    </w:p>
    <w:p w14:paraId="0BE168EF" w14:textId="02A61C43" w:rsidR="004B0B84" w:rsidRDefault="004B0B84" w:rsidP="00FB7DB6">
      <w:pPr>
        <w:pStyle w:val="TableFigureCaption1Tables"/>
      </w:pPr>
      <w:bookmarkStart w:id="54" w:name="_Toc175556661"/>
      <w:r>
        <w:t>Table</w:t>
      </w:r>
      <w:r w:rsidR="004E6310">
        <w:t xml:space="preserve"> 4.4.2 – </w:t>
      </w:r>
      <w:r w:rsidRPr="00FB7DB6">
        <w:t>Safe</w:t>
      </w:r>
      <w:r>
        <w:t xml:space="preserve"> System Option SSA Matrix</w:t>
      </w:r>
      <w:bookmarkEnd w:id="54"/>
    </w:p>
    <w:tbl>
      <w:tblPr>
        <w:tblStyle w:val="TableGrid"/>
        <w:tblW w:w="14034" w:type="dxa"/>
        <w:tblLayout w:type="fixed"/>
        <w:tblLook w:val="04A0" w:firstRow="1" w:lastRow="0" w:firstColumn="1" w:lastColumn="0" w:noHBand="0" w:noVBand="1"/>
      </w:tblPr>
      <w:tblGrid>
        <w:gridCol w:w="1985"/>
        <w:gridCol w:w="1721"/>
        <w:gridCol w:w="1721"/>
        <w:gridCol w:w="1721"/>
        <w:gridCol w:w="1722"/>
        <w:gridCol w:w="1721"/>
        <w:gridCol w:w="1721"/>
        <w:gridCol w:w="1722"/>
      </w:tblGrid>
      <w:tr w:rsidR="00FB7DB6" w:rsidRPr="00D54AD2" w14:paraId="0E0590F4" w14:textId="77777777" w:rsidTr="00042662">
        <w:trPr>
          <w:tblHeader/>
        </w:trPr>
        <w:tc>
          <w:tcPr>
            <w:tcW w:w="1985" w:type="dxa"/>
            <w:tcBorders>
              <w:top w:val="nil"/>
              <w:left w:val="nil"/>
            </w:tcBorders>
            <w:vAlign w:val="top"/>
          </w:tcPr>
          <w:p w14:paraId="647F9454" w14:textId="77777777" w:rsidR="00FB7DB6" w:rsidRPr="00D54AD2" w:rsidRDefault="00FB7DB6" w:rsidP="00FB7DB6">
            <w:pPr>
              <w:pStyle w:val="TableHeading"/>
            </w:pPr>
          </w:p>
        </w:tc>
        <w:tc>
          <w:tcPr>
            <w:tcW w:w="1721" w:type="dxa"/>
            <w:vAlign w:val="top"/>
          </w:tcPr>
          <w:p w14:paraId="0D6A3A21" w14:textId="10168C1D" w:rsidR="00FB7DB6" w:rsidRPr="00D54AD2" w:rsidRDefault="00FB7DB6" w:rsidP="00FB7DB6">
            <w:pPr>
              <w:pStyle w:val="TableHeading"/>
            </w:pPr>
            <w:r w:rsidRPr="00D54AD2">
              <w:t>Run-off road</w:t>
            </w:r>
          </w:p>
        </w:tc>
        <w:tc>
          <w:tcPr>
            <w:tcW w:w="1721" w:type="dxa"/>
            <w:vAlign w:val="top"/>
          </w:tcPr>
          <w:p w14:paraId="3F44AEC6" w14:textId="329252B6" w:rsidR="00FB7DB6" w:rsidRPr="00D54AD2" w:rsidRDefault="00FB7DB6" w:rsidP="00FB7DB6">
            <w:pPr>
              <w:pStyle w:val="TableHeading"/>
            </w:pPr>
            <w:r w:rsidRPr="00D54AD2">
              <w:t>Head-on</w:t>
            </w:r>
          </w:p>
        </w:tc>
        <w:tc>
          <w:tcPr>
            <w:tcW w:w="1721" w:type="dxa"/>
            <w:vAlign w:val="top"/>
          </w:tcPr>
          <w:p w14:paraId="48F1B0E7" w14:textId="5663B255" w:rsidR="00FB7DB6" w:rsidRPr="00D54AD2" w:rsidRDefault="00FB7DB6" w:rsidP="00FB7DB6">
            <w:pPr>
              <w:pStyle w:val="TableHeading"/>
            </w:pPr>
            <w:r w:rsidRPr="00D54AD2">
              <w:t>Intersection</w:t>
            </w:r>
          </w:p>
        </w:tc>
        <w:tc>
          <w:tcPr>
            <w:tcW w:w="1722" w:type="dxa"/>
            <w:vAlign w:val="top"/>
          </w:tcPr>
          <w:p w14:paraId="7B1C78FD" w14:textId="7B93EE15" w:rsidR="00FB7DB6" w:rsidRPr="00D54AD2" w:rsidRDefault="00FB7DB6" w:rsidP="00FB7DB6">
            <w:pPr>
              <w:pStyle w:val="TableHeading"/>
            </w:pPr>
            <w:r w:rsidRPr="00D54AD2">
              <w:t>Other</w:t>
            </w:r>
          </w:p>
        </w:tc>
        <w:tc>
          <w:tcPr>
            <w:tcW w:w="1721" w:type="dxa"/>
            <w:vAlign w:val="top"/>
          </w:tcPr>
          <w:p w14:paraId="0E5A7168" w14:textId="25081044" w:rsidR="00FB7DB6" w:rsidRPr="00D54AD2" w:rsidRDefault="00FB7DB6" w:rsidP="00FB7DB6">
            <w:pPr>
              <w:pStyle w:val="TableHeading"/>
            </w:pPr>
            <w:r w:rsidRPr="00D54AD2">
              <w:t>Pedestrian</w:t>
            </w:r>
          </w:p>
        </w:tc>
        <w:tc>
          <w:tcPr>
            <w:tcW w:w="1721" w:type="dxa"/>
            <w:vAlign w:val="top"/>
          </w:tcPr>
          <w:p w14:paraId="3EBD610C" w14:textId="52E1F208" w:rsidR="00FB7DB6" w:rsidRPr="00D54AD2" w:rsidRDefault="00FB7DB6" w:rsidP="00FB7DB6">
            <w:pPr>
              <w:pStyle w:val="TableHeading"/>
            </w:pPr>
            <w:r w:rsidRPr="00D54AD2">
              <w:t>Cyclist</w:t>
            </w:r>
          </w:p>
        </w:tc>
        <w:tc>
          <w:tcPr>
            <w:tcW w:w="1722" w:type="dxa"/>
            <w:vAlign w:val="top"/>
          </w:tcPr>
          <w:p w14:paraId="0240E108" w14:textId="78D46FC2" w:rsidR="00FB7DB6" w:rsidRPr="00D54AD2" w:rsidRDefault="00FB7DB6" w:rsidP="00FB7DB6">
            <w:pPr>
              <w:pStyle w:val="TableHeading"/>
            </w:pPr>
            <w:r w:rsidRPr="00D54AD2">
              <w:t>Motorcyclists</w:t>
            </w:r>
          </w:p>
        </w:tc>
      </w:tr>
      <w:tr w:rsidR="00FB7DB6" w:rsidRPr="00D54AD2" w14:paraId="4F2D2DF8" w14:textId="77777777" w:rsidTr="00042662">
        <w:tc>
          <w:tcPr>
            <w:tcW w:w="1985" w:type="dxa"/>
            <w:vAlign w:val="top"/>
          </w:tcPr>
          <w:p w14:paraId="06969818" w14:textId="3DCE167A" w:rsidR="00FB7DB6" w:rsidRPr="00204536" w:rsidRDefault="00FB7DB6" w:rsidP="00FB7DB6">
            <w:pPr>
              <w:pStyle w:val="TableBodyText"/>
              <w:keepNext w:val="0"/>
              <w:keepLines w:val="0"/>
              <w:widowControl w:val="0"/>
              <w:rPr>
                <w:rStyle w:val="BodyTextbold"/>
              </w:rPr>
            </w:pPr>
            <w:r w:rsidRPr="00204536">
              <w:rPr>
                <w:rStyle w:val="BodyTextbold"/>
              </w:rPr>
              <w:t>Exposure Comments</w:t>
            </w:r>
          </w:p>
        </w:tc>
        <w:tc>
          <w:tcPr>
            <w:tcW w:w="1721" w:type="dxa"/>
            <w:vAlign w:val="top"/>
          </w:tcPr>
          <w:p w14:paraId="5A5584B8" w14:textId="292E5114"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1DD162EF" w14:textId="4041AAD6"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04CD275F" w14:textId="66422303"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4D6C11FF" w14:textId="23734EBD"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45FB3D1A" w14:textId="39E9E625"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5263E3A3" w14:textId="6A694328"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5D20D235" w14:textId="01F9E952" w:rsidR="00FB7DB6" w:rsidRPr="00D31952" w:rsidRDefault="00FB7DB6" w:rsidP="00FB7DB6">
            <w:pPr>
              <w:pStyle w:val="TableBodyText"/>
              <w:keepNext w:val="0"/>
              <w:keepLines w:val="0"/>
              <w:widowControl w:val="0"/>
            </w:pPr>
            <w:r w:rsidRPr="00D31952">
              <w:fldChar w:fldCharType="begin">
                <w:ffData>
                  <w:name w:val="Text9"/>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FB7DB6" w:rsidRPr="00D54AD2" w14:paraId="282A16E4" w14:textId="77777777" w:rsidTr="00042662">
        <w:tc>
          <w:tcPr>
            <w:tcW w:w="1985" w:type="dxa"/>
            <w:vAlign w:val="top"/>
          </w:tcPr>
          <w:p w14:paraId="13496075" w14:textId="0B8EB80E" w:rsidR="00FB7DB6" w:rsidRPr="00204536" w:rsidRDefault="00FB7DB6" w:rsidP="00FB7DB6">
            <w:pPr>
              <w:pStyle w:val="TableBodyText"/>
              <w:keepNext w:val="0"/>
              <w:keepLines w:val="0"/>
              <w:widowControl w:val="0"/>
              <w:rPr>
                <w:rStyle w:val="BodyTextbold"/>
              </w:rPr>
            </w:pPr>
            <w:r w:rsidRPr="00204536">
              <w:rPr>
                <w:rStyle w:val="BodyTextbold"/>
              </w:rPr>
              <w:t>Exposure Score</w:t>
            </w:r>
          </w:p>
        </w:tc>
        <w:tc>
          <w:tcPr>
            <w:tcW w:w="1721" w:type="dxa"/>
          </w:tcPr>
          <w:p w14:paraId="0106286C" w14:textId="5E03D3B4"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4496863" w14:textId="73C66E2C"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F367DCC" w14:textId="4D6F0B1B"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1884ECA1" w14:textId="6C7BFE28"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3E769728" w14:textId="7D13CD12"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691BBFC" w14:textId="0B1F5EE9"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7FE5A64F" w14:textId="13B3211C"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r>
      <w:tr w:rsidR="00D31952" w:rsidRPr="00D54AD2" w14:paraId="1680621F" w14:textId="77777777" w:rsidTr="00042662">
        <w:tc>
          <w:tcPr>
            <w:tcW w:w="1985" w:type="dxa"/>
            <w:vAlign w:val="top"/>
          </w:tcPr>
          <w:p w14:paraId="71BCFBC5" w14:textId="4746179E" w:rsidR="00D31952" w:rsidRPr="00204536" w:rsidRDefault="00D31952" w:rsidP="00D31952">
            <w:pPr>
              <w:pStyle w:val="TableBodyText"/>
              <w:keepNext w:val="0"/>
              <w:keepLines w:val="0"/>
              <w:widowControl w:val="0"/>
              <w:rPr>
                <w:rStyle w:val="BodyTextbold"/>
              </w:rPr>
            </w:pPr>
            <w:r w:rsidRPr="00204536">
              <w:rPr>
                <w:rStyle w:val="BodyTextbold"/>
              </w:rPr>
              <w:t>Likelihood Comments</w:t>
            </w:r>
          </w:p>
        </w:tc>
        <w:tc>
          <w:tcPr>
            <w:tcW w:w="1721" w:type="dxa"/>
            <w:vAlign w:val="top"/>
          </w:tcPr>
          <w:p w14:paraId="49C36ED6" w14:textId="77777777" w:rsidR="00D31952" w:rsidRPr="00D31952" w:rsidRDefault="00D31952" w:rsidP="00D31952">
            <w:pPr>
              <w:pStyle w:val="TableBodyText"/>
              <w:keepNext w:val="0"/>
              <w:keepLines w:val="0"/>
              <w:widowControl w:val="0"/>
            </w:pPr>
            <w:r w:rsidRPr="00D31952">
              <w:t>Factors that increase the likelihood include:</w:t>
            </w:r>
          </w:p>
          <w:p w14:paraId="697FD717"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686B74E7"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35589702" w14:textId="7D70C32A"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0AA8A4B0" w14:textId="77777777" w:rsidR="00D31952" w:rsidRPr="00D31952" w:rsidRDefault="00D31952" w:rsidP="00D31952">
            <w:pPr>
              <w:pStyle w:val="TableBodyText"/>
              <w:keepNext w:val="0"/>
              <w:keepLines w:val="0"/>
              <w:widowControl w:val="0"/>
            </w:pPr>
            <w:r w:rsidRPr="00D31952">
              <w:t>Factors that increase the likelihood include:</w:t>
            </w:r>
          </w:p>
          <w:p w14:paraId="02C2A10C"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FA90A2B"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0FC9E7C9" w14:textId="12F81866"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14E8780B" w14:textId="77777777" w:rsidR="00D31952" w:rsidRPr="00D31952" w:rsidRDefault="00D31952" w:rsidP="00D31952">
            <w:pPr>
              <w:pStyle w:val="TableBodyText"/>
              <w:keepNext w:val="0"/>
              <w:keepLines w:val="0"/>
              <w:widowControl w:val="0"/>
            </w:pPr>
            <w:r w:rsidRPr="00D31952">
              <w:t>Factors that increase the likelihood include:</w:t>
            </w:r>
          </w:p>
          <w:p w14:paraId="3551F96A"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24DA32EC"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266FE4B0" w14:textId="61E05249"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229B4E99" w14:textId="77777777" w:rsidR="00D31952" w:rsidRPr="00D31952" w:rsidRDefault="00D31952" w:rsidP="00D31952">
            <w:pPr>
              <w:pStyle w:val="TableBodyText"/>
              <w:keepNext w:val="0"/>
              <w:keepLines w:val="0"/>
              <w:widowControl w:val="0"/>
            </w:pPr>
            <w:r w:rsidRPr="00D31952">
              <w:t>Factors that increase the likelihood include:</w:t>
            </w:r>
          </w:p>
          <w:p w14:paraId="3B23122F"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4B7D5D4E"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48BB8899" w14:textId="23715713"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2A179686" w14:textId="77777777" w:rsidR="00D31952" w:rsidRPr="00D31952" w:rsidRDefault="00D31952" w:rsidP="00D31952">
            <w:pPr>
              <w:pStyle w:val="TableBodyText"/>
              <w:keepNext w:val="0"/>
              <w:keepLines w:val="0"/>
              <w:widowControl w:val="0"/>
            </w:pPr>
            <w:r w:rsidRPr="00D31952">
              <w:t>Factors that increase the likelihood include:</w:t>
            </w:r>
          </w:p>
          <w:p w14:paraId="65F64E05"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351C10A0"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4AB3346F" w14:textId="10B698CE"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45960319" w14:textId="77777777" w:rsidR="00D31952" w:rsidRPr="00D31952" w:rsidRDefault="00D31952" w:rsidP="00D31952">
            <w:pPr>
              <w:pStyle w:val="TableBodyText"/>
              <w:keepNext w:val="0"/>
              <w:keepLines w:val="0"/>
              <w:widowControl w:val="0"/>
            </w:pPr>
            <w:r w:rsidRPr="00D31952">
              <w:t>Factors that increase the likelihood include:</w:t>
            </w:r>
          </w:p>
          <w:p w14:paraId="2701B937"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082B3260"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0EFAD8F5" w14:textId="7C38339C"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6FE5341F" w14:textId="77777777" w:rsidR="00D31952" w:rsidRPr="00D31952" w:rsidRDefault="00D31952" w:rsidP="00D31952">
            <w:pPr>
              <w:pStyle w:val="TableBodyText"/>
              <w:keepNext w:val="0"/>
              <w:keepLines w:val="0"/>
              <w:widowControl w:val="0"/>
            </w:pPr>
            <w:r w:rsidRPr="00D31952">
              <w:t>Factors that increase the likelihood include:</w:t>
            </w:r>
          </w:p>
          <w:p w14:paraId="470D8AE3" w14:textId="77777777" w:rsidR="00D31952" w:rsidRPr="00D31952" w:rsidRDefault="00D31952" w:rsidP="00D31952">
            <w:pPr>
              <w:pStyle w:val="TableBodyText"/>
              <w:keepNext w:val="0"/>
              <w:keepLines w:val="0"/>
              <w:widowControl w:val="0"/>
              <w:numPr>
                <w:ilvl w:val="0"/>
                <w:numId w:val="24"/>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6D960998" w14:textId="77777777" w:rsidR="00D31952" w:rsidRPr="00D31952" w:rsidRDefault="00D31952" w:rsidP="00D31952">
            <w:pPr>
              <w:pStyle w:val="TableBodyText"/>
              <w:keepNext w:val="0"/>
              <w:keepLines w:val="0"/>
              <w:widowControl w:val="0"/>
              <w:spacing w:before="120"/>
            </w:pPr>
            <w:r w:rsidRPr="00D31952">
              <w:t>Factors that decrease the likelihood include:</w:t>
            </w:r>
          </w:p>
          <w:p w14:paraId="185F2E50" w14:textId="2FFAF1F9"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D31952" w:rsidRPr="00D54AD2" w14:paraId="2D783603" w14:textId="77777777" w:rsidTr="00042662">
        <w:tc>
          <w:tcPr>
            <w:tcW w:w="1985" w:type="dxa"/>
            <w:vAlign w:val="top"/>
          </w:tcPr>
          <w:p w14:paraId="5640F56F" w14:textId="6C4FB8E2" w:rsidR="00D31952" w:rsidRPr="00204536" w:rsidRDefault="00D31952" w:rsidP="00D31952">
            <w:pPr>
              <w:pStyle w:val="TableBodyText"/>
              <w:keepNext w:val="0"/>
              <w:keepLines w:val="0"/>
              <w:widowControl w:val="0"/>
              <w:rPr>
                <w:rStyle w:val="BodyTextbold"/>
              </w:rPr>
            </w:pPr>
            <w:r w:rsidRPr="00204536">
              <w:rPr>
                <w:rStyle w:val="BodyTextbold"/>
              </w:rPr>
              <w:t>Likelihood Score</w:t>
            </w:r>
          </w:p>
        </w:tc>
        <w:tc>
          <w:tcPr>
            <w:tcW w:w="1721" w:type="dxa"/>
          </w:tcPr>
          <w:p w14:paraId="151489AE" w14:textId="2B9EC602"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4FF29055" w14:textId="14988E06"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2797E898" w14:textId="32BA8E15"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09C2CF49" w14:textId="50FB2F8F"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1196E29D" w14:textId="256FC4EB"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64805243" w14:textId="3FF0D809"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29E0BB25" w14:textId="349CB705" w:rsidR="00D31952" w:rsidRPr="00D31952" w:rsidRDefault="00D31952" w:rsidP="00D31952">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r>
      <w:tr w:rsidR="00D31952" w:rsidRPr="00D54AD2" w14:paraId="4A7CD22B" w14:textId="77777777" w:rsidTr="00042662">
        <w:tc>
          <w:tcPr>
            <w:tcW w:w="1985" w:type="dxa"/>
            <w:vAlign w:val="top"/>
          </w:tcPr>
          <w:p w14:paraId="77BCD413" w14:textId="6F57F7A3" w:rsidR="00D31952" w:rsidRPr="00204536" w:rsidRDefault="00D31952" w:rsidP="00D31952">
            <w:pPr>
              <w:pStyle w:val="TableBodyText"/>
              <w:widowControl w:val="0"/>
              <w:rPr>
                <w:rStyle w:val="BodyTextbold"/>
              </w:rPr>
            </w:pPr>
            <w:r w:rsidRPr="00204536">
              <w:rPr>
                <w:rStyle w:val="BodyTextbold"/>
              </w:rPr>
              <w:t>Severity Comments</w:t>
            </w:r>
          </w:p>
        </w:tc>
        <w:tc>
          <w:tcPr>
            <w:tcW w:w="1721" w:type="dxa"/>
            <w:vAlign w:val="top"/>
          </w:tcPr>
          <w:p w14:paraId="7D7D9383" w14:textId="77777777" w:rsidR="00D31952" w:rsidRPr="00D31952" w:rsidRDefault="00D31952" w:rsidP="00D31952">
            <w:pPr>
              <w:pStyle w:val="TableBodyText"/>
              <w:keepNext w:val="0"/>
              <w:keepLines w:val="0"/>
              <w:widowControl w:val="0"/>
            </w:pPr>
            <w:r w:rsidRPr="00D31952">
              <w:t>Factors that increase the severity include:</w:t>
            </w:r>
          </w:p>
          <w:p w14:paraId="559106FE"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37C62899"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117BAF5A" w14:textId="481045C1"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415E48C7" w14:textId="77777777" w:rsidR="00D31952" w:rsidRPr="00D31952" w:rsidRDefault="00D31952" w:rsidP="00D31952">
            <w:pPr>
              <w:pStyle w:val="TableBodyText"/>
              <w:keepNext w:val="0"/>
              <w:keepLines w:val="0"/>
              <w:widowControl w:val="0"/>
            </w:pPr>
            <w:r w:rsidRPr="00D31952">
              <w:t>Factors that increase the severity include:</w:t>
            </w:r>
          </w:p>
          <w:p w14:paraId="591ABE8D"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20D1344"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15384BEC" w14:textId="7AA9150E"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7AE5C221" w14:textId="77777777" w:rsidR="00D31952" w:rsidRPr="00D31952" w:rsidRDefault="00D31952" w:rsidP="00D31952">
            <w:pPr>
              <w:pStyle w:val="TableBodyText"/>
              <w:keepNext w:val="0"/>
              <w:keepLines w:val="0"/>
              <w:widowControl w:val="0"/>
            </w:pPr>
            <w:r w:rsidRPr="00D31952">
              <w:t>Factors that increase the severity include:</w:t>
            </w:r>
          </w:p>
          <w:p w14:paraId="5B555530"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3B1ED2C"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0F0734A4" w14:textId="0BE4AFEB"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535CD329" w14:textId="77777777" w:rsidR="00D31952" w:rsidRPr="00D31952" w:rsidRDefault="00D31952" w:rsidP="00D31952">
            <w:pPr>
              <w:pStyle w:val="TableBodyText"/>
              <w:keepNext w:val="0"/>
              <w:keepLines w:val="0"/>
              <w:widowControl w:val="0"/>
            </w:pPr>
            <w:r w:rsidRPr="00D31952">
              <w:t>Factors that increase the severity include:</w:t>
            </w:r>
          </w:p>
          <w:p w14:paraId="2B1DB1E0"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2D3D9A05"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2C9D378A" w14:textId="2F4A7BC6"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287F8AF6" w14:textId="77777777" w:rsidR="00D31952" w:rsidRPr="00D31952" w:rsidRDefault="00D31952" w:rsidP="00D31952">
            <w:pPr>
              <w:pStyle w:val="TableBodyText"/>
              <w:keepNext w:val="0"/>
              <w:keepLines w:val="0"/>
              <w:widowControl w:val="0"/>
            </w:pPr>
            <w:r w:rsidRPr="00D31952">
              <w:t>Factors that increase the severity include:</w:t>
            </w:r>
          </w:p>
          <w:p w14:paraId="4002CAE5"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462E90A0"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33BC90C9" w14:textId="036F3760"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1" w:type="dxa"/>
            <w:vAlign w:val="top"/>
          </w:tcPr>
          <w:p w14:paraId="4F2B467D" w14:textId="77777777" w:rsidR="00D31952" w:rsidRPr="00D31952" w:rsidRDefault="00D31952" w:rsidP="00D31952">
            <w:pPr>
              <w:pStyle w:val="TableBodyText"/>
              <w:keepNext w:val="0"/>
              <w:keepLines w:val="0"/>
              <w:widowControl w:val="0"/>
            </w:pPr>
            <w:r w:rsidRPr="00D31952">
              <w:t>Factors that increase the severity include:</w:t>
            </w:r>
          </w:p>
          <w:p w14:paraId="4A3C0BF1"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7CA2F0EB"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486D44AC" w14:textId="12015572"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c>
          <w:tcPr>
            <w:tcW w:w="1722" w:type="dxa"/>
            <w:vAlign w:val="top"/>
          </w:tcPr>
          <w:p w14:paraId="69862C9F" w14:textId="77777777" w:rsidR="00D31952" w:rsidRPr="00D31952" w:rsidRDefault="00D31952" w:rsidP="00D31952">
            <w:pPr>
              <w:pStyle w:val="TableBodyText"/>
              <w:keepNext w:val="0"/>
              <w:keepLines w:val="0"/>
              <w:widowControl w:val="0"/>
            </w:pPr>
            <w:r w:rsidRPr="00D31952">
              <w:t>Factors that increase the severity include:</w:t>
            </w:r>
          </w:p>
          <w:p w14:paraId="5B6AB24B" w14:textId="77777777" w:rsidR="00D31952" w:rsidRPr="00D31952" w:rsidRDefault="00D31952" w:rsidP="00D31952">
            <w:pPr>
              <w:pStyle w:val="TableBodyText"/>
              <w:keepNext w:val="0"/>
              <w:keepLines w:val="0"/>
              <w:widowControl w:val="0"/>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p w14:paraId="2746BB9E" w14:textId="77777777" w:rsidR="00D31952" w:rsidRPr="00D31952" w:rsidRDefault="00D31952" w:rsidP="00D31952">
            <w:pPr>
              <w:pStyle w:val="TableBodyText"/>
              <w:keepNext w:val="0"/>
              <w:keepLines w:val="0"/>
              <w:widowControl w:val="0"/>
              <w:spacing w:before="120"/>
            </w:pPr>
            <w:r w:rsidRPr="00D31952">
              <w:t>Factors that decrease the severity include:</w:t>
            </w:r>
          </w:p>
          <w:p w14:paraId="6BA5961D" w14:textId="5F98641A" w:rsidR="00D31952" w:rsidRPr="00D31952" w:rsidRDefault="00D31952" w:rsidP="00D31952">
            <w:pPr>
              <w:pStyle w:val="TableBodyText"/>
              <w:keepNext w:val="0"/>
              <w:keepLines w:val="0"/>
              <w:widowControl w:val="0"/>
              <w:numPr>
                <w:ilvl w:val="0"/>
                <w:numId w:val="23"/>
              </w:numPr>
            </w:pPr>
            <w:r w:rsidRPr="00D31952">
              <w:fldChar w:fldCharType="begin">
                <w:ffData>
                  <w:name w:val=""/>
                  <w:enabled/>
                  <w:calcOnExit w:val="0"/>
                  <w:textInput>
                    <w:default w:val="Type here"/>
                  </w:textInput>
                </w:ffData>
              </w:fldChar>
            </w:r>
            <w:r w:rsidRPr="00D31952">
              <w:instrText xml:space="preserve"> FORMTEXT </w:instrText>
            </w:r>
            <w:r w:rsidRPr="00D31952">
              <w:fldChar w:fldCharType="separate"/>
            </w:r>
            <w:r w:rsidRPr="00D31952">
              <w:rPr>
                <w:noProof/>
              </w:rPr>
              <w:t>Type here</w:t>
            </w:r>
            <w:r w:rsidRPr="00D31952">
              <w:fldChar w:fldCharType="end"/>
            </w:r>
          </w:p>
        </w:tc>
      </w:tr>
      <w:tr w:rsidR="00FB7DB6" w:rsidRPr="00D54AD2" w14:paraId="2ECC798F" w14:textId="77777777" w:rsidTr="00042662">
        <w:tc>
          <w:tcPr>
            <w:tcW w:w="1985" w:type="dxa"/>
            <w:vAlign w:val="top"/>
          </w:tcPr>
          <w:p w14:paraId="31978A5F" w14:textId="7E3F2797" w:rsidR="00FB7DB6" w:rsidRPr="00204536" w:rsidRDefault="00FB7DB6" w:rsidP="00FB7DB6">
            <w:pPr>
              <w:pStyle w:val="TableBodyText"/>
              <w:keepNext w:val="0"/>
              <w:keepLines w:val="0"/>
              <w:widowControl w:val="0"/>
              <w:rPr>
                <w:rStyle w:val="BodyTextbold"/>
              </w:rPr>
            </w:pPr>
            <w:r w:rsidRPr="00204536">
              <w:rPr>
                <w:rStyle w:val="BodyTextbold"/>
              </w:rPr>
              <w:t>Severity Score</w:t>
            </w:r>
          </w:p>
        </w:tc>
        <w:tc>
          <w:tcPr>
            <w:tcW w:w="1721" w:type="dxa"/>
          </w:tcPr>
          <w:p w14:paraId="1DA434AF" w14:textId="163C302C"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3F85CCB4" w14:textId="038708F3"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0B0AF8E6" w14:textId="316B0F3F"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3EFB4B6C" w14:textId="491A5D59"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49894D18" w14:textId="139A7B1C"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1" w:type="dxa"/>
          </w:tcPr>
          <w:p w14:paraId="335F69E9" w14:textId="2BF28CDA"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c>
          <w:tcPr>
            <w:tcW w:w="1722" w:type="dxa"/>
          </w:tcPr>
          <w:p w14:paraId="6E6EE177" w14:textId="42247352" w:rsidR="00FB7DB6" w:rsidRPr="00D31952" w:rsidRDefault="00FB7DB6" w:rsidP="00FB7DB6">
            <w:pPr>
              <w:pStyle w:val="TableBodyText"/>
              <w:keepNext w:val="0"/>
              <w:keepLines w:val="0"/>
              <w:widowControl w:val="0"/>
              <w:jc w:val="center"/>
            </w:pPr>
            <w:r w:rsidRPr="00D31952">
              <w:fldChar w:fldCharType="begin">
                <w:ffData>
                  <w:name w:val="Text13"/>
                  <w:enabled/>
                  <w:calcOnExit w:val="0"/>
                  <w:textInput>
                    <w:default w:val="##"/>
                  </w:textInput>
                </w:ffData>
              </w:fldChar>
            </w:r>
            <w:r w:rsidRPr="00D31952">
              <w:instrText xml:space="preserve"> FORMTEXT </w:instrText>
            </w:r>
            <w:r w:rsidRPr="00D31952">
              <w:fldChar w:fldCharType="separate"/>
            </w:r>
            <w:r w:rsidRPr="00D31952">
              <w:rPr>
                <w:noProof/>
              </w:rPr>
              <w:t>##</w:t>
            </w:r>
            <w:r w:rsidRPr="00D31952">
              <w:fldChar w:fldCharType="end"/>
            </w:r>
            <w:r w:rsidRPr="00D31952">
              <w:t>/4</w:t>
            </w:r>
          </w:p>
        </w:tc>
      </w:tr>
      <w:tr w:rsidR="00FB7DB6" w:rsidRPr="00D54AD2" w14:paraId="64BE4559" w14:textId="77777777" w:rsidTr="00042662">
        <w:tc>
          <w:tcPr>
            <w:tcW w:w="1985" w:type="dxa"/>
            <w:vAlign w:val="top"/>
          </w:tcPr>
          <w:p w14:paraId="75602901" w14:textId="558796EE" w:rsidR="00FB7DB6" w:rsidRPr="00204536" w:rsidRDefault="00FB7DB6" w:rsidP="00FB7DB6">
            <w:pPr>
              <w:pStyle w:val="TableBodyText"/>
              <w:keepNext w:val="0"/>
              <w:keepLines w:val="0"/>
              <w:widowControl w:val="0"/>
              <w:rPr>
                <w:rStyle w:val="BodyTextbold"/>
              </w:rPr>
            </w:pPr>
            <w:r w:rsidRPr="00204536">
              <w:rPr>
                <w:rStyle w:val="BodyTextbold"/>
              </w:rPr>
              <w:lastRenderedPageBreak/>
              <w:t>Product</w:t>
            </w:r>
          </w:p>
        </w:tc>
        <w:tc>
          <w:tcPr>
            <w:tcW w:w="1721" w:type="dxa"/>
          </w:tcPr>
          <w:p w14:paraId="05120533" w14:textId="5E996691"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1" w:type="dxa"/>
          </w:tcPr>
          <w:p w14:paraId="1F5E367E" w14:textId="3E8078E9"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1" w:type="dxa"/>
          </w:tcPr>
          <w:p w14:paraId="7C5D45C1" w14:textId="0749C43D"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2" w:type="dxa"/>
          </w:tcPr>
          <w:p w14:paraId="2149EFFB" w14:textId="1A5E00BC"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1" w:type="dxa"/>
          </w:tcPr>
          <w:p w14:paraId="2C883532" w14:textId="25F0E953"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1" w:type="dxa"/>
          </w:tcPr>
          <w:p w14:paraId="006D7DCF" w14:textId="2F64AEF7"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c>
          <w:tcPr>
            <w:tcW w:w="1722" w:type="dxa"/>
          </w:tcPr>
          <w:p w14:paraId="03801BFC" w14:textId="40319278" w:rsidR="00FB7DB6" w:rsidRPr="00D31952" w:rsidRDefault="00FB7DB6" w:rsidP="00FB7DB6">
            <w:pPr>
              <w:pStyle w:val="TableBodyText"/>
              <w:keepNext w:val="0"/>
              <w:keepLines w:val="0"/>
              <w:widowControl w:val="0"/>
              <w:jc w:val="center"/>
              <w:rPr>
                <w:rStyle w:val="BodyTextbold"/>
                <w:szCs w:val="20"/>
              </w:rPr>
            </w:pPr>
            <w:r w:rsidRPr="00D31952">
              <w:rPr>
                <w:rStyle w:val="BodyTextbold"/>
                <w:szCs w:val="20"/>
              </w:rPr>
              <w:fldChar w:fldCharType="begin">
                <w:ffData>
                  <w:name w:val="Text13"/>
                  <w:enabled/>
                  <w:calcOnExit w:val="0"/>
                  <w:textInput>
                    <w:default w:val="##"/>
                  </w:textInput>
                </w:ffData>
              </w:fldChar>
            </w:r>
            <w:r w:rsidRPr="00D31952">
              <w:rPr>
                <w:rStyle w:val="BodyTextbold"/>
                <w:szCs w:val="20"/>
              </w:rPr>
              <w:instrText xml:space="preserve"> FORMTEXT </w:instrText>
            </w:r>
            <w:r w:rsidRPr="00D31952">
              <w:rPr>
                <w:rStyle w:val="BodyTextbold"/>
                <w:szCs w:val="20"/>
              </w:rPr>
            </w:r>
            <w:r w:rsidRPr="00D31952">
              <w:rPr>
                <w:rStyle w:val="BodyTextbold"/>
                <w:szCs w:val="20"/>
              </w:rPr>
              <w:fldChar w:fldCharType="separate"/>
            </w:r>
            <w:r w:rsidRPr="00D31952">
              <w:rPr>
                <w:rStyle w:val="BodyTextbold"/>
                <w:szCs w:val="20"/>
              </w:rPr>
              <w:t>##</w:t>
            </w:r>
            <w:r w:rsidRPr="00D31952">
              <w:rPr>
                <w:rStyle w:val="BodyTextbold"/>
                <w:szCs w:val="20"/>
              </w:rPr>
              <w:fldChar w:fldCharType="end"/>
            </w:r>
            <w:r w:rsidRPr="00D31952">
              <w:rPr>
                <w:rStyle w:val="BodyTextbold"/>
                <w:szCs w:val="20"/>
              </w:rPr>
              <w:t>/64</w:t>
            </w:r>
          </w:p>
        </w:tc>
      </w:tr>
      <w:tr w:rsidR="00FB7DB6" w:rsidRPr="00D54AD2" w14:paraId="6E317599" w14:textId="77777777" w:rsidTr="00ED0168">
        <w:tc>
          <w:tcPr>
            <w:tcW w:w="12312" w:type="dxa"/>
            <w:gridSpan w:val="7"/>
            <w:vAlign w:val="top"/>
          </w:tcPr>
          <w:p w14:paraId="72775282" w14:textId="767C38CE" w:rsidR="00FB7DB6" w:rsidRPr="00D31952" w:rsidRDefault="00FB7DB6" w:rsidP="00FB7DB6">
            <w:pPr>
              <w:pStyle w:val="TableHeading"/>
              <w:jc w:val="right"/>
              <w:rPr>
                <w:szCs w:val="20"/>
              </w:rPr>
            </w:pPr>
            <w:r w:rsidRPr="00D31952">
              <w:rPr>
                <w:szCs w:val="20"/>
              </w:rPr>
              <w:t>TOTAL</w:t>
            </w:r>
          </w:p>
        </w:tc>
        <w:tc>
          <w:tcPr>
            <w:tcW w:w="1722" w:type="dxa"/>
            <w:vAlign w:val="top"/>
          </w:tcPr>
          <w:p w14:paraId="66A54ABF" w14:textId="7F0CEE00" w:rsidR="00FB7DB6" w:rsidRPr="00D31952" w:rsidRDefault="00FB7DB6" w:rsidP="00FB7DB6">
            <w:pPr>
              <w:pStyle w:val="TableHeading"/>
              <w:rPr>
                <w:szCs w:val="20"/>
              </w:rPr>
            </w:pPr>
            <w:r w:rsidRPr="00D31952">
              <w:rPr>
                <w:szCs w:val="20"/>
              </w:rPr>
              <w:fldChar w:fldCharType="begin">
                <w:ffData>
                  <w:name w:val=""/>
                  <w:enabled/>
                  <w:calcOnExit w:val="0"/>
                  <w:textInput>
                    <w:default w:val="##"/>
                  </w:textInput>
                </w:ffData>
              </w:fldChar>
            </w:r>
            <w:r w:rsidRPr="00D31952">
              <w:rPr>
                <w:szCs w:val="20"/>
              </w:rPr>
              <w:instrText xml:space="preserve"> FORMTEXT </w:instrText>
            </w:r>
            <w:r w:rsidRPr="00D31952">
              <w:rPr>
                <w:szCs w:val="20"/>
              </w:rPr>
            </w:r>
            <w:r w:rsidRPr="00D31952">
              <w:rPr>
                <w:szCs w:val="20"/>
              </w:rPr>
              <w:fldChar w:fldCharType="separate"/>
            </w:r>
            <w:r w:rsidRPr="00D31952">
              <w:rPr>
                <w:noProof/>
                <w:szCs w:val="20"/>
              </w:rPr>
              <w:t>##</w:t>
            </w:r>
            <w:r w:rsidRPr="00D31952">
              <w:rPr>
                <w:szCs w:val="20"/>
              </w:rPr>
              <w:fldChar w:fldCharType="end"/>
            </w:r>
            <w:r w:rsidRPr="00D31952">
              <w:rPr>
                <w:szCs w:val="20"/>
              </w:rPr>
              <w:t>/448</w:t>
            </w:r>
          </w:p>
        </w:tc>
      </w:tr>
    </w:tbl>
    <w:p w14:paraId="7E2B5AEB" w14:textId="77777777" w:rsidR="004E6310" w:rsidRDefault="004E6310" w:rsidP="004B0B84">
      <w:pPr>
        <w:pStyle w:val="BodyText"/>
      </w:pPr>
    </w:p>
    <w:p w14:paraId="66B28728" w14:textId="7A796437" w:rsidR="004E6310" w:rsidRDefault="004E6310" w:rsidP="004B0B84">
      <w:pPr>
        <w:pStyle w:val="BodyText"/>
        <w:sectPr w:rsidR="004E6310" w:rsidSect="008F76F4">
          <w:footerReference w:type="default" r:id="rId28"/>
          <w:pgSz w:w="16838" w:h="11906" w:orient="landscape" w:code="9"/>
          <w:pgMar w:top="284" w:right="1418" w:bottom="1134" w:left="1418" w:header="454" w:footer="454" w:gutter="0"/>
          <w:cols w:space="708"/>
          <w:docGrid w:linePitch="360"/>
        </w:sectPr>
      </w:pPr>
    </w:p>
    <w:p w14:paraId="6F6C843F" w14:textId="79A94FA9" w:rsidR="004B0B84" w:rsidRDefault="004B0B84" w:rsidP="004E6310">
      <w:pPr>
        <w:pStyle w:val="Heading2"/>
      </w:pPr>
      <w:bookmarkStart w:id="55" w:name="_Toc175727668"/>
      <w:r>
        <w:lastRenderedPageBreak/>
        <w:t>Additional Safe System Components</w:t>
      </w:r>
      <w:bookmarkEnd w:id="55"/>
    </w:p>
    <w:p w14:paraId="311A5282" w14:textId="33A3E3B5" w:rsidR="004B0B84" w:rsidRDefault="004B0B84" w:rsidP="004B0B84">
      <w:pPr>
        <w:pStyle w:val="BodyText"/>
      </w:pPr>
      <w:r>
        <w:t>As part of this SSA, consideration has been given to other components that comprise the Safe System i.e. road users, vehicles and post-crash care. Issues identified as relevant to this project are listed in Table</w:t>
      </w:r>
      <w:r w:rsidR="00302966">
        <w:t> 4.5</w:t>
      </w:r>
      <w:r>
        <w:t>.</w:t>
      </w:r>
    </w:p>
    <w:tbl>
      <w:tblPr>
        <w:tblStyle w:val="Commentary"/>
        <w:tblW w:w="0" w:type="auto"/>
        <w:tblLook w:val="04A0" w:firstRow="1" w:lastRow="0" w:firstColumn="1" w:lastColumn="0" w:noHBand="0" w:noVBand="1"/>
      </w:tblPr>
      <w:tblGrid>
        <w:gridCol w:w="9024"/>
      </w:tblGrid>
      <w:tr w:rsidR="008F76F4" w14:paraId="2DA2EDAF" w14:textId="77777777" w:rsidTr="008F76F4">
        <w:tc>
          <w:tcPr>
            <w:tcW w:w="9024" w:type="dxa"/>
          </w:tcPr>
          <w:p w14:paraId="1538585F" w14:textId="4499414D" w:rsidR="008F76F4" w:rsidRDefault="008F76F4" w:rsidP="004B0B84">
            <w:pPr>
              <w:pStyle w:val="BodyText"/>
            </w:pPr>
            <w:r w:rsidRPr="008F76F4">
              <w:t>Provide additional information / discussion of any issues that should be highlighted for consideration by the project team.</w:t>
            </w:r>
          </w:p>
        </w:tc>
      </w:tr>
    </w:tbl>
    <w:p w14:paraId="6B2531EB" w14:textId="392E0B9E" w:rsidR="004B0B84" w:rsidRDefault="008F76F4" w:rsidP="004B0B84">
      <w:pPr>
        <w:pStyle w:val="BodyText"/>
      </w:pPr>
      <w:r>
        <w:fldChar w:fldCharType="begin">
          <w:ffData>
            <w:name w:val="Text17"/>
            <w:enabled/>
            <w:calcOnExit w:val="0"/>
            <w:textInput>
              <w:default w:val="Type here"/>
            </w:textInput>
          </w:ffData>
        </w:fldChar>
      </w:r>
      <w:bookmarkStart w:id="56" w:name="Text17"/>
      <w:r>
        <w:instrText xml:space="preserve"> FORMTEXT </w:instrText>
      </w:r>
      <w:r>
        <w:fldChar w:fldCharType="separate"/>
      </w:r>
      <w:r>
        <w:rPr>
          <w:noProof/>
        </w:rPr>
        <w:t>Type here</w:t>
      </w:r>
      <w:r>
        <w:fldChar w:fldCharType="end"/>
      </w:r>
      <w:bookmarkEnd w:id="56"/>
    </w:p>
    <w:p w14:paraId="4368C43E" w14:textId="73950F2F" w:rsidR="004B0B84" w:rsidRDefault="004B0B84" w:rsidP="00302966">
      <w:pPr>
        <w:pStyle w:val="TableFigureCaption1Tables"/>
      </w:pPr>
      <w:bookmarkStart w:id="57" w:name="_Toc175556662"/>
      <w:r>
        <w:t>Table</w:t>
      </w:r>
      <w:r w:rsidR="00302966">
        <w:t xml:space="preserve"> 4.5 – </w:t>
      </w:r>
      <w:r>
        <w:t>Other Safe System Components</w:t>
      </w:r>
      <w:bookmarkEnd w:id="57"/>
      <w:r>
        <w:t xml:space="preserve"> </w:t>
      </w:r>
    </w:p>
    <w:tbl>
      <w:tblPr>
        <w:tblStyle w:val="TableGrid"/>
        <w:tblW w:w="0" w:type="auto"/>
        <w:tblLook w:val="04A0" w:firstRow="1" w:lastRow="0" w:firstColumn="1" w:lastColumn="0" w:noHBand="0" w:noVBand="1"/>
      </w:tblPr>
      <w:tblGrid>
        <w:gridCol w:w="1271"/>
        <w:gridCol w:w="4769"/>
        <w:gridCol w:w="3020"/>
      </w:tblGrid>
      <w:tr w:rsidR="00302966" w:rsidRPr="00302966" w14:paraId="22285430" w14:textId="77777777" w:rsidTr="006D6587">
        <w:trPr>
          <w:tblHeader/>
        </w:trPr>
        <w:tc>
          <w:tcPr>
            <w:tcW w:w="1271" w:type="dxa"/>
          </w:tcPr>
          <w:p w14:paraId="5934014B" w14:textId="77777777" w:rsidR="00302966" w:rsidRPr="00302966" w:rsidRDefault="00302966" w:rsidP="00302966">
            <w:pPr>
              <w:pStyle w:val="TableHeading"/>
            </w:pPr>
            <w:r w:rsidRPr="00302966">
              <w:t>Pillar</w:t>
            </w:r>
          </w:p>
        </w:tc>
        <w:tc>
          <w:tcPr>
            <w:tcW w:w="4769" w:type="dxa"/>
          </w:tcPr>
          <w:p w14:paraId="3B227F06" w14:textId="77777777" w:rsidR="00302966" w:rsidRPr="00302966" w:rsidRDefault="00302966" w:rsidP="00302966">
            <w:pPr>
              <w:pStyle w:val="TableHeading"/>
            </w:pPr>
            <w:r w:rsidRPr="00302966">
              <w:t>Prompts</w:t>
            </w:r>
          </w:p>
        </w:tc>
        <w:tc>
          <w:tcPr>
            <w:tcW w:w="3020" w:type="dxa"/>
          </w:tcPr>
          <w:p w14:paraId="356FEEC9" w14:textId="5109AA99" w:rsidR="00302966" w:rsidRPr="00302966" w:rsidRDefault="00302966" w:rsidP="00302966">
            <w:pPr>
              <w:pStyle w:val="TableHeading"/>
            </w:pPr>
            <w:r w:rsidRPr="00302966">
              <w:t>Comments</w:t>
            </w:r>
            <w:r>
              <w:t> / </w:t>
            </w:r>
            <w:r w:rsidRPr="00302966">
              <w:t>Issues</w:t>
            </w:r>
          </w:p>
        </w:tc>
      </w:tr>
      <w:tr w:rsidR="00302966" w:rsidRPr="00302966" w14:paraId="79C5E354" w14:textId="77777777" w:rsidTr="006D6587">
        <w:tc>
          <w:tcPr>
            <w:tcW w:w="1271" w:type="dxa"/>
            <w:vAlign w:val="top"/>
          </w:tcPr>
          <w:p w14:paraId="00326DA3" w14:textId="77777777" w:rsidR="00302966" w:rsidRPr="00302966" w:rsidRDefault="00302966" w:rsidP="006D6587">
            <w:pPr>
              <w:pStyle w:val="TableHeading"/>
              <w:jc w:val="left"/>
            </w:pPr>
            <w:r w:rsidRPr="00302966">
              <w:t>Road user</w:t>
            </w:r>
          </w:p>
        </w:tc>
        <w:tc>
          <w:tcPr>
            <w:tcW w:w="4769" w:type="dxa"/>
            <w:vAlign w:val="top"/>
          </w:tcPr>
          <w:p w14:paraId="69B94F90" w14:textId="77777777" w:rsidR="00302966" w:rsidRDefault="00302966" w:rsidP="006D6587">
            <w:pPr>
              <w:pStyle w:val="TableBodyText"/>
            </w:pPr>
            <w:r w:rsidRPr="00302966">
              <w:t>Are road users likely to be alert and compliant? Are there factors that might influence this?</w:t>
            </w:r>
          </w:p>
          <w:p w14:paraId="4DA1F9B5" w14:textId="33C1236F" w:rsidR="00302966" w:rsidRDefault="00302966" w:rsidP="006D6587">
            <w:pPr>
              <w:pStyle w:val="TableBodyText"/>
              <w:spacing w:before="120"/>
            </w:pPr>
            <w:r>
              <w:t>What are the expected compliance and enforcement levels (alcohol</w:t>
            </w:r>
            <w:r w:rsidR="006D6587">
              <w:t> </w:t>
            </w:r>
            <w:r>
              <w:t>/</w:t>
            </w:r>
            <w:r w:rsidR="006D6587">
              <w:t> </w:t>
            </w:r>
            <w:r>
              <w:t>drugs, speed, road rules and driving hours)? What is the likelihood of driver fatigue? Can enforcement activities be conducted safely?</w:t>
            </w:r>
          </w:p>
          <w:p w14:paraId="29A4C289" w14:textId="59F58585" w:rsidR="00302966" w:rsidRPr="00302966" w:rsidRDefault="00302966" w:rsidP="006D6587">
            <w:pPr>
              <w:pStyle w:val="TableBodyText"/>
              <w:spacing w:before="120"/>
            </w:pPr>
            <w:r>
              <w:t>Are there special road users (e.g. entertainment precincts, elderly, children, on-road activities, motorcyclist route), distraction by environmental factors (e.g. commerce, tourism) or risk-taking behaviours?</w:t>
            </w:r>
          </w:p>
        </w:tc>
        <w:tc>
          <w:tcPr>
            <w:tcW w:w="3020" w:type="dxa"/>
            <w:vAlign w:val="top"/>
          </w:tcPr>
          <w:p w14:paraId="30C7BDB7" w14:textId="719F5F26" w:rsidR="00302966" w:rsidRPr="00302966" w:rsidRDefault="00302966" w:rsidP="006D6587">
            <w:pPr>
              <w:pStyle w:val="TableBodyText"/>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r w:rsidR="00302966" w:rsidRPr="00302966" w14:paraId="1B3E9F39" w14:textId="77777777" w:rsidTr="006D6587">
        <w:tc>
          <w:tcPr>
            <w:tcW w:w="1271" w:type="dxa"/>
            <w:vAlign w:val="top"/>
          </w:tcPr>
          <w:p w14:paraId="5EA26D7E" w14:textId="77777777" w:rsidR="00302966" w:rsidRPr="00302966" w:rsidRDefault="00302966" w:rsidP="006D6587">
            <w:pPr>
              <w:pStyle w:val="TableHeading"/>
              <w:jc w:val="left"/>
            </w:pPr>
            <w:r w:rsidRPr="00302966">
              <w:t>Vehicle</w:t>
            </w:r>
          </w:p>
        </w:tc>
        <w:tc>
          <w:tcPr>
            <w:tcW w:w="4769" w:type="dxa"/>
            <w:vAlign w:val="top"/>
          </w:tcPr>
          <w:p w14:paraId="673802B0" w14:textId="77777777" w:rsidR="00302966" w:rsidRDefault="00302966" w:rsidP="006D6587">
            <w:pPr>
              <w:pStyle w:val="TableBodyText"/>
            </w:pPr>
            <w:r w:rsidRPr="00302966">
              <w:t>What level of alignment is there with the ideal of safer vehicles?</w:t>
            </w:r>
          </w:p>
          <w:p w14:paraId="4406E00E" w14:textId="77777777" w:rsidR="00302966" w:rsidRDefault="00302966" w:rsidP="006D6587">
            <w:pPr>
              <w:pStyle w:val="TableBodyText"/>
              <w:spacing w:before="120"/>
            </w:pPr>
            <w:r>
              <w:t xml:space="preserve">Are there factors that may attract large numbers of unsafe vehicles? Is the percentage of heavy vehicles too high for the proposed / existing road design? Is this route used by recreational motorcyclists? </w:t>
            </w:r>
          </w:p>
          <w:p w14:paraId="61D4B027" w14:textId="77777777" w:rsidR="00302966" w:rsidRDefault="00302966" w:rsidP="006D6587">
            <w:pPr>
              <w:pStyle w:val="TableBodyText"/>
              <w:spacing w:before="120"/>
            </w:pPr>
            <w:r>
              <w:t>Are there resources in the area to detect non-roadworthy, overloaded or unregistered vehicles and thus remove them from the network? Can enforcement activities be undertaken safely?</w:t>
            </w:r>
          </w:p>
          <w:p w14:paraId="184F7416" w14:textId="29EE49B0" w:rsidR="006D6587" w:rsidRPr="00302966" w:rsidRDefault="00302966" w:rsidP="006D6587">
            <w:pPr>
              <w:pStyle w:val="TableBodyText"/>
            </w:pPr>
            <w:r w:rsidRPr="00302966">
              <w:t>Has vehicle breakdown been catered for?</w:t>
            </w:r>
          </w:p>
        </w:tc>
        <w:tc>
          <w:tcPr>
            <w:tcW w:w="3020" w:type="dxa"/>
            <w:vAlign w:val="top"/>
          </w:tcPr>
          <w:p w14:paraId="3B252664" w14:textId="0A123A41" w:rsidR="00302966" w:rsidRPr="00302966" w:rsidRDefault="00302966" w:rsidP="006D6587">
            <w:pPr>
              <w:pStyle w:val="TableBodyText"/>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r w:rsidR="00302966" w:rsidRPr="00302966" w14:paraId="6D3314DF" w14:textId="77777777" w:rsidTr="006D6587">
        <w:tc>
          <w:tcPr>
            <w:tcW w:w="1271" w:type="dxa"/>
            <w:vAlign w:val="top"/>
          </w:tcPr>
          <w:p w14:paraId="56BACE0D" w14:textId="77777777" w:rsidR="00302966" w:rsidRPr="00302966" w:rsidRDefault="00302966" w:rsidP="006D6587">
            <w:pPr>
              <w:pStyle w:val="TableHeading"/>
              <w:keepNext w:val="0"/>
              <w:jc w:val="left"/>
            </w:pPr>
            <w:r w:rsidRPr="00302966">
              <w:t>Post-crash care</w:t>
            </w:r>
          </w:p>
        </w:tc>
        <w:tc>
          <w:tcPr>
            <w:tcW w:w="4769" w:type="dxa"/>
            <w:vAlign w:val="top"/>
          </w:tcPr>
          <w:p w14:paraId="006CE2AF" w14:textId="77777777" w:rsidR="00302966" w:rsidRDefault="00302966" w:rsidP="006D6587">
            <w:pPr>
              <w:pStyle w:val="TableBodyText"/>
            </w:pPr>
            <w:r w:rsidRPr="00302966">
              <w:t>Are there issues that might influence safe and efficient post-crash care in the event of a severe injury (e.g. congestion, access, stopping space)?</w:t>
            </w:r>
          </w:p>
          <w:p w14:paraId="15A69A7D" w14:textId="77777777" w:rsidR="00302966" w:rsidRDefault="00302966" w:rsidP="006D6587">
            <w:pPr>
              <w:pStyle w:val="TableBodyText"/>
              <w:spacing w:before="120"/>
            </w:pPr>
            <w:r>
              <w:t xml:space="preserve">Do emergency and medical services operate as efficiently as possible? </w:t>
            </w:r>
          </w:p>
          <w:p w14:paraId="338179EA" w14:textId="77777777" w:rsidR="00302966" w:rsidRDefault="00302966" w:rsidP="006D6587">
            <w:pPr>
              <w:pStyle w:val="TableBodyText"/>
              <w:spacing w:before="120"/>
            </w:pPr>
            <w:r>
              <w:t>Are other road users and emergency response teams protected during a crash event? Are drivers provided the correct information to address travelling speeds on the approach and adjacent to the incident? Is there reliable information available via radio, VMS etc?</w:t>
            </w:r>
          </w:p>
          <w:p w14:paraId="577FA4A9" w14:textId="092ECAF2" w:rsidR="00302966" w:rsidRPr="00302966" w:rsidRDefault="00302966" w:rsidP="006D6587">
            <w:pPr>
              <w:pStyle w:val="TableBodyText"/>
              <w:spacing w:before="120"/>
            </w:pPr>
            <w:r>
              <w:t>Is there provision for e-safety (i.e. safety systems based on modern information and communication technologies, C-ITS)?</w:t>
            </w:r>
          </w:p>
        </w:tc>
        <w:tc>
          <w:tcPr>
            <w:tcW w:w="3020" w:type="dxa"/>
            <w:vAlign w:val="top"/>
          </w:tcPr>
          <w:p w14:paraId="56DCBC5D" w14:textId="7F4A2FB5" w:rsidR="006D6587" w:rsidRPr="006D6587" w:rsidRDefault="00302966" w:rsidP="006B250A">
            <w:pPr>
              <w:pStyle w:val="TableBodyText"/>
            </w:pPr>
            <w:r w:rsidRPr="00FE0768">
              <w:fldChar w:fldCharType="begin">
                <w:ffData>
                  <w:name w:val="Text9"/>
                  <w:enabled/>
                  <w:calcOnExit w:val="0"/>
                  <w:textInput>
                    <w:default w:val="Type here"/>
                  </w:textInput>
                </w:ffData>
              </w:fldChar>
            </w:r>
            <w:r w:rsidRPr="00FE0768">
              <w:instrText xml:space="preserve"> FORMTEXT </w:instrText>
            </w:r>
            <w:r w:rsidRPr="00FE0768">
              <w:fldChar w:fldCharType="separate"/>
            </w:r>
            <w:r w:rsidRPr="00FE0768">
              <w:rPr>
                <w:noProof/>
              </w:rPr>
              <w:t>Type here</w:t>
            </w:r>
            <w:r w:rsidRPr="00FE0768">
              <w:fldChar w:fldCharType="end"/>
            </w:r>
          </w:p>
        </w:tc>
      </w:tr>
    </w:tbl>
    <w:p w14:paraId="31F4AB47" w14:textId="342F7452" w:rsidR="004B0B84" w:rsidRDefault="004B0B84" w:rsidP="00302966">
      <w:pPr>
        <w:pStyle w:val="Heading1"/>
      </w:pPr>
      <w:bookmarkStart w:id="58" w:name="_Toc175727669"/>
      <w:r>
        <w:lastRenderedPageBreak/>
        <w:t>Safe System Assessment Conclusions</w:t>
      </w:r>
      <w:bookmarkEnd w:id="58"/>
    </w:p>
    <w:tbl>
      <w:tblPr>
        <w:tblStyle w:val="Commentary"/>
        <w:tblW w:w="0" w:type="auto"/>
        <w:tblLook w:val="04A0" w:firstRow="1" w:lastRow="0" w:firstColumn="1" w:lastColumn="0" w:noHBand="0" w:noVBand="1"/>
      </w:tblPr>
      <w:tblGrid>
        <w:gridCol w:w="9024"/>
      </w:tblGrid>
      <w:tr w:rsidR="008F76F4" w14:paraId="19E4E929" w14:textId="77777777" w:rsidTr="008F76F4">
        <w:tc>
          <w:tcPr>
            <w:tcW w:w="9024" w:type="dxa"/>
          </w:tcPr>
          <w:p w14:paraId="5F3546AB" w14:textId="0AF198CD" w:rsidR="008F76F4" w:rsidRDefault="008F76F4" w:rsidP="004B0B84">
            <w:pPr>
              <w:pStyle w:val="BodyText"/>
            </w:pPr>
            <w:r w:rsidRPr="008F76F4">
              <w:t>Outline the conclusions of the assessment. For example, are the proposals an improvement on existing conditions, what are the main crash risks, how well do each of the design options align with Safe System principles, which option is preferred and what changes could be made to the design</w:t>
            </w:r>
            <w:r>
              <w:t> </w:t>
            </w:r>
            <w:r w:rsidRPr="008F76F4">
              <w:t>/</w:t>
            </w:r>
            <w:r>
              <w:t> </w:t>
            </w:r>
            <w:r w:rsidRPr="008F76F4">
              <w:t>scope to further improve Safe System alignment.</w:t>
            </w:r>
          </w:p>
        </w:tc>
      </w:tr>
    </w:tbl>
    <w:p w14:paraId="125B9AD6" w14:textId="63F07198" w:rsidR="004B0B84" w:rsidRDefault="008F76F4" w:rsidP="004B0B84">
      <w:pPr>
        <w:pStyle w:val="BodyText"/>
      </w:pPr>
      <w:r>
        <w:fldChar w:fldCharType="begin">
          <w:ffData>
            <w:name w:val="Text18"/>
            <w:enabled/>
            <w:calcOnExit w:val="0"/>
            <w:textInput>
              <w:default w:val="Type here"/>
            </w:textInput>
          </w:ffData>
        </w:fldChar>
      </w:r>
      <w:bookmarkStart w:id="59" w:name="Text18"/>
      <w:r>
        <w:instrText xml:space="preserve"> FORMTEXT </w:instrText>
      </w:r>
      <w:r>
        <w:fldChar w:fldCharType="separate"/>
      </w:r>
      <w:r>
        <w:rPr>
          <w:noProof/>
        </w:rPr>
        <w:t>Type here</w:t>
      </w:r>
      <w:r>
        <w:fldChar w:fldCharType="end"/>
      </w:r>
      <w:bookmarkEnd w:id="59"/>
    </w:p>
    <w:p w14:paraId="107B97E6" w14:textId="77777777" w:rsidR="006B250A" w:rsidRDefault="006B250A" w:rsidP="004B0B84">
      <w:pPr>
        <w:pStyle w:val="BodyText"/>
      </w:pPr>
    </w:p>
    <w:p w14:paraId="3A85DAFE" w14:textId="77777777" w:rsidR="006D6587" w:rsidRDefault="006D6587" w:rsidP="004B0B84">
      <w:pPr>
        <w:pStyle w:val="BodyText"/>
        <w:sectPr w:rsidR="006D6587" w:rsidSect="006D6587">
          <w:footerReference w:type="default" r:id="rId29"/>
          <w:pgSz w:w="11906" w:h="16838" w:code="9"/>
          <w:pgMar w:top="1418" w:right="1418" w:bottom="1418" w:left="1418" w:header="454" w:footer="454" w:gutter="0"/>
          <w:cols w:space="708"/>
          <w:docGrid w:linePitch="360"/>
        </w:sectPr>
      </w:pPr>
    </w:p>
    <w:p w14:paraId="26B455E6" w14:textId="7E4AB666" w:rsidR="004B0B84" w:rsidRDefault="004B0B84" w:rsidP="006D6587">
      <w:pPr>
        <w:pStyle w:val="Heading1"/>
        <w:numPr>
          <w:ilvl w:val="0"/>
          <w:numId w:val="0"/>
        </w:numPr>
        <w:ind w:left="431" w:hanging="431"/>
      </w:pPr>
      <w:bookmarkStart w:id="60" w:name="_Toc175727670"/>
      <w:r>
        <w:lastRenderedPageBreak/>
        <w:t>Appendix</w:t>
      </w:r>
      <w:r w:rsidR="006D6587">
        <w:t> </w:t>
      </w:r>
      <w:r>
        <w:t>A – Location Plan</w:t>
      </w:r>
      <w:bookmarkEnd w:id="60"/>
    </w:p>
    <w:p w14:paraId="3633BD5F" w14:textId="77777777" w:rsidR="006D6587" w:rsidRDefault="006D6587" w:rsidP="004B0B84">
      <w:pPr>
        <w:pStyle w:val="BodyText"/>
      </w:pPr>
    </w:p>
    <w:p w14:paraId="39D9F9D9" w14:textId="77777777" w:rsidR="006D6587" w:rsidRDefault="006D6587" w:rsidP="004B0B84">
      <w:pPr>
        <w:pStyle w:val="BodyText"/>
      </w:pPr>
    </w:p>
    <w:p w14:paraId="7661D5B0" w14:textId="77777777" w:rsidR="006D6587" w:rsidRDefault="006D6587" w:rsidP="004B0B84">
      <w:pPr>
        <w:pStyle w:val="BodyText"/>
        <w:sectPr w:rsidR="006D6587" w:rsidSect="006D6587">
          <w:pgSz w:w="11906" w:h="16838" w:code="9"/>
          <w:pgMar w:top="1418" w:right="1418" w:bottom="1418" w:left="1418" w:header="454" w:footer="454" w:gutter="0"/>
          <w:cols w:space="708"/>
          <w:docGrid w:linePitch="360"/>
        </w:sectPr>
      </w:pPr>
    </w:p>
    <w:p w14:paraId="71B8A939" w14:textId="0EC8E1C3" w:rsidR="004B0B84" w:rsidRPr="006D6587" w:rsidRDefault="004B0B84" w:rsidP="006D6587">
      <w:pPr>
        <w:pStyle w:val="Heading1"/>
        <w:numPr>
          <w:ilvl w:val="0"/>
          <w:numId w:val="0"/>
        </w:numPr>
        <w:ind w:left="431" w:hanging="431"/>
      </w:pPr>
      <w:bookmarkStart w:id="61" w:name="_Toc175727671"/>
      <w:r w:rsidRPr="006D6587">
        <w:lastRenderedPageBreak/>
        <w:t>Appendix</w:t>
      </w:r>
      <w:r w:rsidR="006D6587" w:rsidRPr="006D6587">
        <w:t> </w:t>
      </w:r>
      <w:r w:rsidRPr="006D6587">
        <w:t>B – Photographs</w:t>
      </w:r>
      <w:bookmarkEnd w:id="61"/>
    </w:p>
    <w:p w14:paraId="545618C3" w14:textId="77777777" w:rsidR="006D6587" w:rsidRDefault="006D6587" w:rsidP="004B0B84">
      <w:pPr>
        <w:pStyle w:val="BodyText"/>
      </w:pPr>
    </w:p>
    <w:p w14:paraId="68E7B5CF" w14:textId="77777777" w:rsidR="006D6587" w:rsidRDefault="006D6587" w:rsidP="004B0B84">
      <w:pPr>
        <w:pStyle w:val="BodyText"/>
      </w:pPr>
    </w:p>
    <w:p w14:paraId="6627B10D" w14:textId="77777777" w:rsidR="006D6587" w:rsidRDefault="006D6587" w:rsidP="004B0B84">
      <w:pPr>
        <w:pStyle w:val="BodyText"/>
        <w:sectPr w:rsidR="006D6587" w:rsidSect="006D6587">
          <w:pgSz w:w="11906" w:h="16838" w:code="9"/>
          <w:pgMar w:top="1418" w:right="1418" w:bottom="1418" w:left="1418" w:header="454" w:footer="454" w:gutter="0"/>
          <w:cols w:space="708"/>
          <w:docGrid w:linePitch="360"/>
        </w:sectPr>
      </w:pPr>
    </w:p>
    <w:p w14:paraId="58A0A420" w14:textId="6DE8136B" w:rsidR="004B0B84" w:rsidRDefault="004B0B84" w:rsidP="006D6587">
      <w:pPr>
        <w:pStyle w:val="Heading1"/>
        <w:numPr>
          <w:ilvl w:val="0"/>
          <w:numId w:val="0"/>
        </w:numPr>
        <w:ind w:left="431" w:hanging="431"/>
      </w:pPr>
      <w:bookmarkStart w:id="62" w:name="_Toc175727672"/>
      <w:r>
        <w:lastRenderedPageBreak/>
        <w:t>Appendix</w:t>
      </w:r>
      <w:r w:rsidR="006D6587">
        <w:t> </w:t>
      </w:r>
      <w:r>
        <w:t>C – Crash Reports</w:t>
      </w:r>
      <w:bookmarkEnd w:id="62"/>
    </w:p>
    <w:p w14:paraId="45EDDFD1" w14:textId="77777777" w:rsidR="006D6587" w:rsidRDefault="006D6587" w:rsidP="00B8333F">
      <w:pPr>
        <w:pStyle w:val="BodyText"/>
      </w:pPr>
    </w:p>
    <w:p w14:paraId="1E33EE20" w14:textId="77777777" w:rsidR="004B0B84" w:rsidRPr="00CE6618" w:rsidRDefault="004B0B84" w:rsidP="00B8333F">
      <w:pPr>
        <w:pStyle w:val="BodyText"/>
      </w:pPr>
    </w:p>
    <w:p w14:paraId="7B3D5445" w14:textId="77777777" w:rsidR="0061185E" w:rsidRPr="00CE6618" w:rsidRDefault="0061185E" w:rsidP="004525EA">
      <w:pPr>
        <w:pStyle w:val="BodyText"/>
        <w:sectPr w:rsidR="0061185E" w:rsidRPr="00CE6618" w:rsidSect="006D6587">
          <w:pgSz w:w="11906" w:h="16838" w:code="9"/>
          <w:pgMar w:top="1418" w:right="1418" w:bottom="1418" w:left="1418" w:header="454" w:footer="454" w:gutter="0"/>
          <w:cols w:space="708"/>
          <w:docGrid w:linePitch="360"/>
        </w:sectPr>
      </w:pPr>
    </w:p>
    <w:p w14:paraId="7B3D5446" w14:textId="77777777" w:rsidR="00BC68B8" w:rsidRPr="00CE6618" w:rsidRDefault="00BC68B8" w:rsidP="0061185E">
      <w:pPr>
        <w:pStyle w:val="BodyText"/>
      </w:pPr>
    </w:p>
    <w:p w14:paraId="7B3D5447" w14:textId="77777777" w:rsidR="0061185E" w:rsidRPr="00CE6618" w:rsidRDefault="0061185E" w:rsidP="0061185E">
      <w:pPr>
        <w:pStyle w:val="BodyText"/>
      </w:pPr>
    </w:p>
    <w:p w14:paraId="7B3D5448" w14:textId="77777777" w:rsidR="0061185E" w:rsidRPr="00CE6618" w:rsidRDefault="0061185E" w:rsidP="0061185E">
      <w:pPr>
        <w:pStyle w:val="BodyText"/>
      </w:pPr>
    </w:p>
    <w:p w14:paraId="7B3D5449" w14:textId="77777777" w:rsidR="0061185E" w:rsidRPr="00CE6618" w:rsidRDefault="0061185E" w:rsidP="0061185E">
      <w:pPr>
        <w:pStyle w:val="BodyText"/>
      </w:pPr>
    </w:p>
    <w:p w14:paraId="7B3D544A" w14:textId="77777777" w:rsidR="0061185E" w:rsidRPr="00CE6618" w:rsidRDefault="0061185E" w:rsidP="0061185E">
      <w:pPr>
        <w:pStyle w:val="BodyText"/>
      </w:pPr>
    </w:p>
    <w:p w14:paraId="7B3D544B" w14:textId="77777777" w:rsidR="0061185E" w:rsidRPr="00CE6618" w:rsidRDefault="0061185E" w:rsidP="0061185E">
      <w:pPr>
        <w:pStyle w:val="BodyText"/>
      </w:pPr>
    </w:p>
    <w:p w14:paraId="7B3D544C" w14:textId="77777777" w:rsidR="0061185E" w:rsidRPr="00CE6618" w:rsidRDefault="0061185E" w:rsidP="0061185E">
      <w:pPr>
        <w:pStyle w:val="BodyText"/>
      </w:pPr>
    </w:p>
    <w:p w14:paraId="7B3D544D" w14:textId="77777777" w:rsidR="0061185E" w:rsidRPr="00CE6618" w:rsidRDefault="0061185E" w:rsidP="0061185E">
      <w:pPr>
        <w:pStyle w:val="BodyText"/>
      </w:pPr>
    </w:p>
    <w:p w14:paraId="7B3D544E" w14:textId="77777777" w:rsidR="0061185E" w:rsidRPr="00CE6618" w:rsidRDefault="0061185E" w:rsidP="0061185E">
      <w:pPr>
        <w:pStyle w:val="BodyText"/>
      </w:pPr>
    </w:p>
    <w:p w14:paraId="7B3D544F" w14:textId="77777777" w:rsidR="0061185E" w:rsidRPr="00CE6618" w:rsidRDefault="0061185E" w:rsidP="0061185E">
      <w:pPr>
        <w:pStyle w:val="BodyText"/>
      </w:pPr>
    </w:p>
    <w:p w14:paraId="7B3D5450" w14:textId="77777777" w:rsidR="0061185E" w:rsidRPr="00CE6618" w:rsidRDefault="0061185E" w:rsidP="0061185E">
      <w:pPr>
        <w:pStyle w:val="BodyText"/>
      </w:pPr>
    </w:p>
    <w:sectPr w:rsidR="0061185E" w:rsidRPr="00CE6618" w:rsidSect="0061185E">
      <w:headerReference w:type="even" r:id="rId30"/>
      <w:headerReference w:type="default" r:id="rId31"/>
      <w:footerReference w:type="default" r:id="rId32"/>
      <w:pgSz w:w="11906" w:h="16838" w:code="9"/>
      <w:pgMar w:top="1418" w:right="1418" w:bottom="1418" w:left="1418" w:header="454"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1EC0B3" w14:textId="77777777" w:rsidR="008D0D3F" w:rsidRDefault="008D0D3F">
      <w:r>
        <w:separator/>
      </w:r>
    </w:p>
    <w:p w14:paraId="42D381B2" w14:textId="77777777" w:rsidR="008D0D3F" w:rsidRDefault="008D0D3F"/>
  </w:endnote>
  <w:endnote w:type="continuationSeparator" w:id="0">
    <w:p w14:paraId="3550CAA8" w14:textId="77777777" w:rsidR="008D0D3F" w:rsidRDefault="008D0D3F">
      <w:r>
        <w:continuationSeparator/>
      </w:r>
    </w:p>
    <w:p w14:paraId="777B4E31" w14:textId="77777777" w:rsidR="008D0D3F" w:rsidRDefault="008D0D3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C" w14:textId="77777777" w:rsidR="00BF7B37" w:rsidRDefault="00BF7B37" w:rsidP="00176CC5">
    <w:pPr>
      <w:pStyle w:val="Footer"/>
      <w:rPr>
        <w:rStyle w:val="PageNumber"/>
      </w:rPr>
    </w:pPr>
    <w:r>
      <w:rPr>
        <w:rStyle w:val="PageNumber"/>
      </w:rPr>
      <w:fldChar w:fldCharType="begin"/>
    </w:r>
    <w:r>
      <w:rPr>
        <w:rStyle w:val="PageNumber"/>
      </w:rPr>
      <w:instrText xml:space="preserve">PAGE  </w:instrText>
    </w:r>
    <w:r>
      <w:rPr>
        <w:rStyle w:val="PageNumber"/>
      </w:rPr>
      <w:fldChar w:fldCharType="end"/>
    </w:r>
  </w:p>
  <w:p w14:paraId="7B3D545D" w14:textId="77777777" w:rsidR="00BF7B37" w:rsidRDefault="00BF7B37" w:rsidP="00176CC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E" w14:textId="77777777" w:rsidR="00BF7B37" w:rsidRPr="00391457" w:rsidRDefault="00BF7B37" w:rsidP="00176CC5">
    <w:pPr>
      <w:pStyle w:val="Footer"/>
      <w:rPr>
        <w:rStyle w:val="PageNumber"/>
      </w:rPr>
    </w:pPr>
    <w:r w:rsidRPr="00391457">
      <w:rPr>
        <w:rStyle w:val="PageNumber"/>
      </w:rPr>
      <w:fldChar w:fldCharType="begin"/>
    </w:r>
    <w:r w:rsidRPr="00391457">
      <w:rPr>
        <w:rStyle w:val="PageNumber"/>
      </w:rPr>
      <w:instrText xml:space="preserve">PAGE  </w:instrText>
    </w:r>
    <w:r w:rsidRPr="00391457">
      <w:rPr>
        <w:rStyle w:val="PageNumber"/>
      </w:rPr>
      <w:fldChar w:fldCharType="separate"/>
    </w:r>
    <w:r>
      <w:rPr>
        <w:rStyle w:val="PageNumber"/>
        <w:noProof/>
      </w:rPr>
      <w:t>2</w:t>
    </w:r>
    <w:r w:rsidRPr="00391457">
      <w:rPr>
        <w:rStyle w:val="PageNumber"/>
      </w:rPr>
      <w:fldChar w:fldCharType="end"/>
    </w:r>
  </w:p>
  <w:p w14:paraId="7B3D545F" w14:textId="77777777" w:rsidR="00BF7B37" w:rsidRPr="00391457" w:rsidRDefault="00BF7B37" w:rsidP="00176CC5">
    <w:pPr>
      <w:pStyle w:val="Footer"/>
      <w:rPr>
        <w:b/>
      </w:rPr>
    </w:pPr>
    <w:r w:rsidRPr="00391457">
      <w:t>Document title, Trans</w:t>
    </w:r>
    <w:r>
      <w:t>port and Main Roads, Month Year</w:t>
    </w:r>
    <w:r w:rsidRPr="00391457">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6" w14:textId="2C4500A6" w:rsidR="00BF7B37" w:rsidRPr="009E5C89" w:rsidRDefault="00C2410C" w:rsidP="00E92ACF">
    <w:pPr>
      <w:pStyle w:val="Footer"/>
      <w:tabs>
        <w:tab w:val="clear" w:pos="4153"/>
        <w:tab w:val="clear" w:pos="9540"/>
        <w:tab w:val="right" w:pos="9072"/>
      </w:tabs>
      <w:ind w:right="-2"/>
    </w:pPr>
    <w:r w:rsidRPr="00C2410C">
      <w:t>Safe System Assessment Report</w:t>
    </w:r>
    <w:r w:rsidR="00BF7B37">
      <w:tab/>
    </w:r>
    <w:r w:rsidR="00BF7B37" w:rsidRPr="00391457">
      <w:rPr>
        <w:rStyle w:val="PageNumber"/>
      </w:rPr>
      <w:fldChar w:fldCharType="begin"/>
    </w:r>
    <w:r w:rsidR="00BF7B37" w:rsidRPr="00391457">
      <w:rPr>
        <w:rStyle w:val="PageNumber"/>
      </w:rPr>
      <w:instrText xml:space="preserve">PAGE  </w:instrText>
    </w:r>
    <w:r w:rsidR="00BF7B37" w:rsidRPr="00391457">
      <w:rPr>
        <w:rStyle w:val="PageNumber"/>
      </w:rPr>
      <w:fldChar w:fldCharType="separate"/>
    </w:r>
    <w:r w:rsidR="00E404D7">
      <w:rPr>
        <w:rStyle w:val="PageNumber"/>
        <w:noProof/>
      </w:rPr>
      <w:t>i</w:t>
    </w:r>
    <w:r w:rsidR="00BF7B37" w:rsidRPr="00391457">
      <w:rPr>
        <w:rStyle w:val="PageNumber"/>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8" w14:textId="3E3C6465" w:rsidR="00BF7B37" w:rsidRPr="009E5C89" w:rsidRDefault="00C2410C" w:rsidP="00EA1CA3">
    <w:pPr>
      <w:pStyle w:val="Footer"/>
      <w:tabs>
        <w:tab w:val="clear" w:pos="4153"/>
        <w:tab w:val="clear" w:pos="9540"/>
        <w:tab w:val="center" w:pos="9072"/>
      </w:tabs>
      <w:ind w:right="-2"/>
    </w:pPr>
    <w:r w:rsidRPr="00C2410C">
      <w:t>Safe System Assessment Report</w:t>
    </w:r>
    <w:r w:rsidR="00BF7B37">
      <w:tab/>
    </w:r>
    <w:r w:rsidR="00BF7B37" w:rsidRPr="00BF0295">
      <w:rPr>
        <w:rStyle w:val="PageNumber"/>
      </w:rPr>
      <w:fldChar w:fldCharType="begin"/>
    </w:r>
    <w:r w:rsidR="00BF7B37" w:rsidRPr="00BF0295">
      <w:rPr>
        <w:rStyle w:val="PageNumber"/>
      </w:rPr>
      <w:instrText xml:space="preserve">PAGE  </w:instrText>
    </w:r>
    <w:r w:rsidR="00BF7B37" w:rsidRPr="00BF0295">
      <w:rPr>
        <w:rStyle w:val="PageNumber"/>
      </w:rPr>
      <w:fldChar w:fldCharType="separate"/>
    </w:r>
    <w:r w:rsidR="00E404D7">
      <w:rPr>
        <w:rStyle w:val="PageNumber"/>
        <w:noProof/>
      </w:rPr>
      <w:t>1</w:t>
    </w:r>
    <w:r w:rsidR="00BF7B37" w:rsidRPr="00BF0295">
      <w:rPr>
        <w:rStyle w:val="PageNumber"/>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E8CBB4" w14:textId="082BB587" w:rsidR="0074072A" w:rsidRPr="009E5C89" w:rsidRDefault="0074072A" w:rsidP="00EA1CA3">
    <w:pPr>
      <w:pStyle w:val="Footer"/>
      <w:tabs>
        <w:tab w:val="clear" w:pos="4153"/>
        <w:tab w:val="clear" w:pos="9540"/>
        <w:tab w:val="center" w:pos="13892"/>
        <w:tab w:val="right" w:pos="14004"/>
      </w:tabs>
      <w:ind w:right="-2"/>
    </w:pPr>
    <w:r w:rsidRPr="00C2410C">
      <w:t>Safe System Assessment Report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2A77AB" w14:textId="35ABE08D" w:rsidR="0074072A" w:rsidRPr="009E5C89" w:rsidRDefault="0074072A" w:rsidP="00EA1CA3">
    <w:pPr>
      <w:pStyle w:val="Footer"/>
      <w:tabs>
        <w:tab w:val="clear" w:pos="4153"/>
        <w:tab w:val="clear" w:pos="9540"/>
        <w:tab w:val="center" w:pos="9072"/>
      </w:tabs>
      <w:ind w:right="-2"/>
    </w:pPr>
    <w:r w:rsidRPr="00C2410C">
      <w:t>Safe System Assessment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3DDA2F" w14:textId="390EB70A" w:rsidR="004E6310" w:rsidRPr="009E5C89" w:rsidRDefault="004E6310" w:rsidP="00EA1CA3">
    <w:pPr>
      <w:pStyle w:val="Footer"/>
      <w:tabs>
        <w:tab w:val="clear" w:pos="4153"/>
        <w:tab w:val="clear" w:pos="9540"/>
        <w:tab w:val="center" w:pos="13892"/>
      </w:tabs>
      <w:ind w:right="-2"/>
    </w:pPr>
    <w:r w:rsidRPr="00C2410C">
      <w:t>Safe System Assessment</w:t>
    </w:r>
    <w:r w:rsidR="00EA1CA3">
      <w:t xml:space="preserve"> Report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01F78" w14:textId="3CC0724A" w:rsidR="004E6310" w:rsidRPr="009E5C89" w:rsidRDefault="004E6310" w:rsidP="00EA1CA3">
    <w:pPr>
      <w:pStyle w:val="Footer"/>
      <w:tabs>
        <w:tab w:val="clear" w:pos="4153"/>
        <w:tab w:val="clear" w:pos="9540"/>
        <w:tab w:val="right" w:pos="9072"/>
      </w:tabs>
      <w:ind w:right="-2"/>
    </w:pPr>
    <w:r w:rsidRPr="00C2410C">
      <w:t>Safe System Assessment Report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402768" w14:textId="753B2185" w:rsidR="004E6310" w:rsidRPr="009E5C89" w:rsidRDefault="004E6310" w:rsidP="00EA1CA3">
    <w:pPr>
      <w:pStyle w:val="Footer"/>
      <w:tabs>
        <w:tab w:val="clear" w:pos="4153"/>
        <w:tab w:val="clear" w:pos="9540"/>
        <w:tab w:val="center" w:pos="13892"/>
      </w:tabs>
      <w:ind w:right="-2"/>
    </w:pPr>
    <w:r w:rsidRPr="00C2410C">
      <w:t>Safe System Assessment Report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640FBB" w14:textId="02D14E2C" w:rsidR="004E6310" w:rsidRPr="009E5C89" w:rsidRDefault="004E6310" w:rsidP="00EA1CA3">
    <w:pPr>
      <w:pStyle w:val="Footer"/>
      <w:tabs>
        <w:tab w:val="clear" w:pos="4153"/>
        <w:tab w:val="clear" w:pos="9540"/>
        <w:tab w:val="center" w:pos="9072"/>
      </w:tabs>
      <w:ind w:right="-2"/>
    </w:pPr>
    <w:r w:rsidRPr="00C2410C">
      <w:t>Safe System Assessment Report</w:t>
    </w:r>
    <w:r>
      <w:tab/>
    </w:r>
    <w:r w:rsidRPr="00BF0295">
      <w:rPr>
        <w:rStyle w:val="PageNumber"/>
      </w:rPr>
      <w:fldChar w:fldCharType="begin"/>
    </w:r>
    <w:r w:rsidRPr="00BF0295">
      <w:rPr>
        <w:rStyle w:val="PageNumber"/>
      </w:rPr>
      <w:instrText xml:space="preserve">PAGE  </w:instrText>
    </w:r>
    <w:r w:rsidRPr="00BF0295">
      <w:rPr>
        <w:rStyle w:val="PageNumber"/>
      </w:rPr>
      <w:fldChar w:fldCharType="separate"/>
    </w:r>
    <w:r>
      <w:rPr>
        <w:rStyle w:val="PageNumber"/>
        <w:noProof/>
      </w:rPr>
      <w:t>1</w:t>
    </w:r>
    <w:r w:rsidRPr="00BF0295">
      <w:rPr>
        <w:rStyle w:val="PageNumber"/>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B" w14:textId="1A4FD9AA" w:rsidR="00BF7B37" w:rsidRPr="00391457" w:rsidRDefault="00BF7B37" w:rsidP="00176CC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16041E" w14:textId="77777777" w:rsidR="008D0D3F" w:rsidRDefault="008D0D3F">
      <w:r>
        <w:separator/>
      </w:r>
    </w:p>
    <w:p w14:paraId="31A8C28C" w14:textId="77777777" w:rsidR="008D0D3F" w:rsidRDefault="008D0D3F"/>
  </w:footnote>
  <w:footnote w:type="continuationSeparator" w:id="0">
    <w:p w14:paraId="4F1F9523" w14:textId="77777777" w:rsidR="008D0D3F" w:rsidRDefault="008D0D3F">
      <w:r>
        <w:continuationSeparator/>
      </w:r>
    </w:p>
    <w:p w14:paraId="09A947B8" w14:textId="77777777" w:rsidR="008D0D3F" w:rsidRDefault="008D0D3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5B" w14:textId="5DBB8AE4" w:rsidR="00BF7B37" w:rsidRDefault="00CE6618">
    <w:pPr>
      <w:pStyle w:val="Header"/>
    </w:pPr>
    <w:r>
      <w:rPr>
        <w:noProof/>
      </w:rPr>
      <w:drawing>
        <wp:anchor distT="0" distB="0" distL="114300" distR="114300" simplePos="0" relativeHeight="251655168" behindDoc="1" locked="0" layoutInCell="1" allowOverlap="1" wp14:anchorId="7B3D546C" wp14:editId="7ECC42D6">
          <wp:simplePos x="0" y="0"/>
          <wp:positionH relativeFrom="column">
            <wp:posOffset>-398780</wp:posOffset>
          </wp:positionH>
          <wp:positionV relativeFrom="paragraph">
            <wp:posOffset>-210820</wp:posOffset>
          </wp:positionV>
          <wp:extent cx="7456805" cy="10547985"/>
          <wp:effectExtent l="0" t="0" r="0" b="0"/>
          <wp:wrapNone/>
          <wp:docPr id="3" name="Picture 3" descr="Description: T2_Report - TL - A4 - Portrait - Blue - Indesign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descr="Description: T2_Report - TL - A4 - Portrait - Blue - Indesign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456805" cy="10547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5" w14:textId="56B65EFE" w:rsidR="00BF7B37" w:rsidRDefault="00BF7B37" w:rsidP="003C340E">
    <w:pPr>
      <w:pStyle w:val="Footer"/>
      <w:tabs>
        <w:tab w:val="clear" w:pos="9540"/>
        <w:tab w:val="right" w:pos="9072"/>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7" w14:textId="178D0009" w:rsidR="00BF7B37" w:rsidRPr="00C2410C" w:rsidRDefault="00BF7B37" w:rsidP="00C2410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9" w14:textId="77777777" w:rsidR="00BF7B37" w:rsidRDefault="00BF7B37"/>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D546A" w14:textId="77777777" w:rsidR="00BF7B37" w:rsidRDefault="00BF7B3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59508B"/>
    <w:multiLevelType w:val="multilevel"/>
    <w:tmpl w:val="B2B20138"/>
    <w:styleLink w:val="TableListAllLetter3level"/>
    <w:lvl w:ilvl="0">
      <w:start w:val="1"/>
      <w:numFmt w:val="lowerLetter"/>
      <w:lvlText w:val="%1)"/>
      <w:lvlJc w:val="left"/>
      <w:pPr>
        <w:tabs>
          <w:tab w:val="num" w:pos="227"/>
        </w:tabs>
        <w:ind w:left="227" w:hanging="227"/>
      </w:pPr>
      <w:rPr>
        <w:rFonts w:ascii="Arial" w:hAnsi="Arial" w:hint="default"/>
        <w:sz w:val="20"/>
      </w:rPr>
    </w:lvl>
    <w:lvl w:ilvl="1">
      <w:start w:val="1"/>
      <w:numFmt w:val="lowerRoman"/>
      <w:lvlText w:val="%2."/>
      <w:lvlJc w:val="left"/>
      <w:pPr>
        <w:tabs>
          <w:tab w:val="num" w:pos="454"/>
        </w:tabs>
        <w:ind w:left="454" w:hanging="227"/>
      </w:pPr>
      <w:rPr>
        <w:rFonts w:hint="default"/>
        <w:sz w:val="20"/>
      </w:rPr>
    </w:lvl>
    <w:lvl w:ilvl="2">
      <w:start w:val="1"/>
      <w:numFmt w:val="bullet"/>
      <w:lvlText w:val=""/>
      <w:lvlJc w:val="left"/>
      <w:pPr>
        <w:tabs>
          <w:tab w:val="num" w:pos="680"/>
        </w:tabs>
        <w:ind w:left="680" w:hanging="226"/>
      </w:pPr>
      <w:rPr>
        <w:rFonts w:ascii="Symbol" w:hAnsi="Symbol" w:hint="default"/>
        <w:sz w:val="20"/>
      </w:rPr>
    </w:lvl>
    <w:lvl w:ilvl="3">
      <w:start w:val="1"/>
      <w:numFmt w:val="lowerRoman"/>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A4821E8"/>
    <w:multiLevelType w:val="multilevel"/>
    <w:tmpl w:val="620CC31C"/>
    <w:numStyleLink w:val="ListAllBullets3Level"/>
  </w:abstractNum>
  <w:abstractNum w:abstractNumId="2" w15:restartNumberingAfterBreak="0">
    <w:nsid w:val="117E395C"/>
    <w:multiLevelType w:val="multilevel"/>
    <w:tmpl w:val="5DAC17FA"/>
    <w:numStyleLink w:val="TableListSmallNumber"/>
  </w:abstractNum>
  <w:abstractNum w:abstractNumId="3" w15:restartNumberingAfterBreak="0">
    <w:nsid w:val="118961ED"/>
    <w:multiLevelType w:val="multilevel"/>
    <w:tmpl w:val="236A166A"/>
    <w:styleLink w:val="TableListAllNum3Level"/>
    <w:lvl w:ilvl="0">
      <w:start w:val="1"/>
      <w:numFmt w:val="decimal"/>
      <w:lvlText w:val="%1."/>
      <w:lvlJc w:val="left"/>
      <w:pPr>
        <w:tabs>
          <w:tab w:val="num" w:pos="227"/>
        </w:tabs>
        <w:ind w:left="227" w:hanging="227"/>
      </w:pPr>
      <w:rPr>
        <w:rFonts w:hint="default"/>
        <w:sz w:val="20"/>
      </w:rPr>
    </w:lvl>
    <w:lvl w:ilvl="1">
      <w:start w:val="1"/>
      <w:numFmt w:val="lowerLetter"/>
      <w:lvlText w:val="%2."/>
      <w:lvlJc w:val="left"/>
      <w:pPr>
        <w:tabs>
          <w:tab w:val="num" w:pos="454"/>
        </w:tabs>
        <w:ind w:left="454" w:hanging="227"/>
      </w:pPr>
      <w:rPr>
        <w:rFonts w:hint="default"/>
      </w:rPr>
    </w:lvl>
    <w:lvl w:ilvl="2">
      <w:start w:val="1"/>
      <w:numFmt w:val="lowerRoman"/>
      <w:lvlText w:val="%3."/>
      <w:lvlJc w:val="left"/>
      <w:pPr>
        <w:tabs>
          <w:tab w:val="num" w:pos="680"/>
        </w:tabs>
        <w:ind w:left="680" w:hanging="226"/>
      </w:pPr>
      <w:rPr>
        <w:rFonts w:hint="default"/>
      </w:rPr>
    </w:lvl>
    <w:lvl w:ilvl="3">
      <w:start w:val="1"/>
      <w:numFmt w:val="decimal"/>
      <w:lvlText w:val="(%4)"/>
      <w:lvlJc w:val="left"/>
      <w:pPr>
        <w:tabs>
          <w:tab w:val="num" w:pos="907"/>
        </w:tabs>
        <w:ind w:left="907" w:hanging="227"/>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12836BFE"/>
    <w:multiLevelType w:val="multilevel"/>
    <w:tmpl w:val="DC821EBC"/>
    <w:numStyleLink w:val="TableListAllBullets3Level"/>
  </w:abstractNum>
  <w:abstractNum w:abstractNumId="5" w15:restartNumberingAfterBreak="0">
    <w:nsid w:val="14064FE8"/>
    <w:multiLevelType w:val="multilevel"/>
    <w:tmpl w:val="AB2E9E82"/>
    <w:styleLink w:val="TableListSmallLetter"/>
    <w:lvl w:ilvl="0">
      <w:start w:val="1"/>
      <w:numFmt w:val="lowerLetter"/>
      <w:lvlText w:val="%1)"/>
      <w:lvlJc w:val="left"/>
      <w:pPr>
        <w:tabs>
          <w:tab w:val="num" w:pos="227"/>
        </w:tabs>
        <w:ind w:left="227" w:hanging="227"/>
      </w:pPr>
      <w:rPr>
        <w:rFonts w:hint="default"/>
      </w:rPr>
    </w:lvl>
    <w:lvl w:ilvl="1">
      <w:start w:val="1"/>
      <w:numFmt w:val="lowerRoman"/>
      <w:lvlText w:val="%2."/>
      <w:lvlJc w:val="left"/>
      <w:pPr>
        <w:tabs>
          <w:tab w:val="num" w:pos="454"/>
        </w:tabs>
        <w:ind w:left="454" w:hanging="227"/>
      </w:pPr>
      <w:rPr>
        <w:rFonts w:hint="default"/>
      </w:rPr>
    </w:lvl>
    <w:lvl w:ilvl="2">
      <w:start w:val="1"/>
      <w:numFmt w:val="bullet"/>
      <w:lvlText w:val=""/>
      <w:lvlJc w:val="left"/>
      <w:pPr>
        <w:tabs>
          <w:tab w:val="num" w:pos="680"/>
        </w:tabs>
        <w:ind w:left="680" w:hanging="226"/>
      </w:pPr>
      <w:rPr>
        <w:rFonts w:ascii="Symbol" w:hAnsi="Symbol"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 w15:restartNumberingAfterBreak="0">
    <w:nsid w:val="15936E8C"/>
    <w:multiLevelType w:val="multilevel"/>
    <w:tmpl w:val="870086A8"/>
    <w:lvl w:ilvl="0">
      <w:start w:val="1"/>
      <w:numFmt w:val="decimal"/>
      <w:pStyle w:val="Heading1"/>
      <w:lvlText w:val="%1"/>
      <w:lvlJc w:val="left"/>
      <w:pPr>
        <w:tabs>
          <w:tab w:val="num" w:pos="574"/>
        </w:tabs>
        <w:ind w:left="574" w:hanging="432"/>
      </w:pPr>
    </w:lvl>
    <w:lvl w:ilvl="1">
      <w:start w:val="1"/>
      <w:numFmt w:val="decimal"/>
      <w:pStyle w:val="Heading2"/>
      <w:lvlText w:val="%1.%2"/>
      <w:lvlJc w:val="left"/>
      <w:pPr>
        <w:tabs>
          <w:tab w:val="num" w:pos="576"/>
        </w:tabs>
        <w:ind w:left="576" w:hanging="576"/>
      </w:pPr>
    </w:lvl>
    <w:lvl w:ilvl="2">
      <w:start w:val="1"/>
      <w:numFmt w:val="decimal"/>
      <w:pStyle w:val="Heading3"/>
      <w:lvlText w:val="%1.%2.%3"/>
      <w:lvlJc w:val="left"/>
      <w:pPr>
        <w:tabs>
          <w:tab w:val="num" w:pos="720"/>
        </w:tabs>
        <w:ind w:left="720" w:hanging="720"/>
      </w:pPr>
    </w:lvl>
    <w:lvl w:ilvl="3">
      <w:start w:val="1"/>
      <w:numFmt w:val="decimal"/>
      <w:pStyle w:val="Heading4"/>
      <w:lvlText w:val="%1.%2.%3.%4"/>
      <w:lvlJc w:val="left"/>
      <w:pPr>
        <w:tabs>
          <w:tab w:val="num" w:pos="864"/>
        </w:tabs>
        <w:ind w:left="864" w:hanging="864"/>
      </w:pPr>
    </w:lvl>
    <w:lvl w:ilvl="4">
      <w:start w:val="1"/>
      <w:numFmt w:val="decimal"/>
      <w:pStyle w:val="Heading5"/>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7" w15:restartNumberingAfterBreak="0">
    <w:nsid w:val="1D667D72"/>
    <w:multiLevelType w:val="multilevel"/>
    <w:tmpl w:val="9B0216C0"/>
    <w:styleLink w:val="ListAllNum3Level"/>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357"/>
        </w:tabs>
        <w:ind w:left="1077" w:hanging="357"/>
      </w:pPr>
      <w:rPr>
        <w:rFonts w:hint="default"/>
      </w:rPr>
    </w:lvl>
    <w:lvl w:ilvl="2">
      <w:start w:val="1"/>
      <w:numFmt w:val="lowerRoman"/>
      <w:lvlText w:val="%3."/>
      <w:lvlJc w:val="right"/>
      <w:pPr>
        <w:tabs>
          <w:tab w:val="num" w:pos="357"/>
        </w:tabs>
        <w:ind w:left="1440" w:hanging="249"/>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8" w15:restartNumberingAfterBreak="0">
    <w:nsid w:val="1EFE1F3A"/>
    <w:multiLevelType w:val="multilevel"/>
    <w:tmpl w:val="DC821EBC"/>
    <w:numStyleLink w:val="TableListAllBullets3Level"/>
  </w:abstractNum>
  <w:abstractNum w:abstractNumId="9" w15:restartNumberingAfterBreak="0">
    <w:nsid w:val="256A1709"/>
    <w:multiLevelType w:val="multilevel"/>
    <w:tmpl w:val="168C5AE8"/>
    <w:styleLink w:val="ListAllLetter3Level"/>
    <w:lvl w:ilvl="0">
      <w:start w:val="1"/>
      <w:numFmt w:val="lowerLetter"/>
      <w:lvlText w:val="%1)"/>
      <w:lvlJc w:val="left"/>
      <w:pPr>
        <w:tabs>
          <w:tab w:val="num" w:pos="720"/>
        </w:tabs>
        <w:ind w:left="720" w:hanging="360"/>
      </w:pPr>
      <w:rPr>
        <w:rFonts w:hint="default"/>
        <w:sz w:val="20"/>
      </w:rPr>
    </w:lvl>
    <w:lvl w:ilvl="1">
      <w:start w:val="1"/>
      <w:numFmt w:val="lowerRoman"/>
      <w:lvlText w:val="%2."/>
      <w:lvlJc w:val="left"/>
      <w:pPr>
        <w:tabs>
          <w:tab w:val="num" w:pos="1083"/>
        </w:tabs>
        <w:ind w:left="1083" w:hanging="363"/>
      </w:pPr>
      <w:rPr>
        <w:rFonts w:hint="default"/>
      </w:rPr>
    </w:lvl>
    <w:lvl w:ilvl="2">
      <w:start w:val="1"/>
      <w:numFmt w:val="bullet"/>
      <w:lvlText w:val=""/>
      <w:lvlJc w:val="left"/>
      <w:pPr>
        <w:tabs>
          <w:tab w:val="num" w:pos="1440"/>
        </w:tabs>
        <w:ind w:left="1440" w:hanging="357"/>
      </w:pPr>
      <w:rPr>
        <w:rFonts w:ascii="Symbol" w:hAnsi="Symbol" w:hint="default"/>
        <w:sz w:val="20"/>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0" w15:restartNumberingAfterBreak="0">
    <w:nsid w:val="264B5478"/>
    <w:multiLevelType w:val="hybridMultilevel"/>
    <w:tmpl w:val="8B920218"/>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38B0774F"/>
    <w:multiLevelType w:val="multilevel"/>
    <w:tmpl w:val="620CC31C"/>
    <w:numStyleLink w:val="ListAllBullets3Level"/>
  </w:abstractNum>
  <w:abstractNum w:abstractNumId="12" w15:restartNumberingAfterBreak="0">
    <w:nsid w:val="3B973DEB"/>
    <w:multiLevelType w:val="multilevel"/>
    <w:tmpl w:val="620CC31C"/>
    <w:styleLink w:val="ListAllBullets3Level"/>
    <w:lvl w:ilvl="0">
      <w:start w:val="1"/>
      <w:numFmt w:val="bullet"/>
      <w:pStyle w:val="ListB1dotonly"/>
      <w:lvlText w:val=""/>
      <w:lvlJc w:val="left"/>
      <w:pPr>
        <w:tabs>
          <w:tab w:val="num" w:pos="720"/>
        </w:tabs>
        <w:ind w:left="720" w:hanging="363"/>
      </w:pPr>
      <w:rPr>
        <w:rFonts w:ascii="Symbol" w:hAnsi="Symbol" w:hint="default"/>
        <w:sz w:val="20"/>
      </w:rPr>
    </w:lvl>
    <w:lvl w:ilvl="1">
      <w:start w:val="1"/>
      <w:numFmt w:val="bullet"/>
      <w:lvlRestart w:val="0"/>
      <w:pStyle w:val="ListB2dashonly"/>
      <w:lvlText w:val=""/>
      <w:lvlJc w:val="left"/>
      <w:pPr>
        <w:tabs>
          <w:tab w:val="num" w:pos="357"/>
        </w:tabs>
        <w:ind w:left="1077" w:hanging="357"/>
      </w:pPr>
      <w:rPr>
        <w:rFonts w:ascii="Symbol" w:hAnsi="Symbol" w:hint="default"/>
        <w:sz w:val="20"/>
      </w:rPr>
    </w:lvl>
    <w:lvl w:ilvl="2">
      <w:start w:val="1"/>
      <w:numFmt w:val="bullet"/>
      <w:lvlRestart w:val="0"/>
      <w:pStyle w:val="ListB3squareonly"/>
      <w:lvlText w:val=""/>
      <w:lvlJc w:val="left"/>
      <w:pPr>
        <w:tabs>
          <w:tab w:val="num" w:pos="357"/>
        </w:tabs>
        <w:ind w:left="1435" w:hanging="358"/>
      </w:pPr>
      <w:rPr>
        <w:rFonts w:ascii="Wingdings" w:hAnsi="Wingdings" w:hint="default"/>
        <w:sz w:val="20"/>
      </w:rPr>
    </w:lvl>
    <w:lvl w:ilvl="3">
      <w:start w:val="1"/>
      <w:numFmt w:val="bullet"/>
      <w:lvlRestart w:val="0"/>
      <w:lvlText w:val=""/>
      <w:lvlJc w:val="left"/>
      <w:pPr>
        <w:tabs>
          <w:tab w:val="num" w:pos="2898"/>
        </w:tabs>
        <w:ind w:left="2898" w:hanging="360"/>
      </w:pPr>
      <w:rPr>
        <w:rFonts w:ascii="Wingdings" w:hAnsi="Wingdings" w:hint="default"/>
        <w:sz w:val="22"/>
      </w:rPr>
    </w:lvl>
    <w:lvl w:ilvl="4">
      <w:start w:val="1"/>
      <w:numFmt w:val="lowerLetter"/>
      <w:lvlText w:val="(%5)"/>
      <w:lvlJc w:val="left"/>
      <w:pPr>
        <w:tabs>
          <w:tab w:val="num" w:pos="3258"/>
        </w:tabs>
        <w:ind w:left="3258" w:hanging="360"/>
      </w:pPr>
      <w:rPr>
        <w:rFonts w:hint="default"/>
      </w:rPr>
    </w:lvl>
    <w:lvl w:ilvl="5">
      <w:start w:val="1"/>
      <w:numFmt w:val="lowerRoman"/>
      <w:lvlText w:val="(%6)"/>
      <w:lvlJc w:val="left"/>
      <w:pPr>
        <w:tabs>
          <w:tab w:val="num" w:pos="3618"/>
        </w:tabs>
        <w:ind w:left="3618" w:hanging="360"/>
      </w:pPr>
      <w:rPr>
        <w:rFonts w:hint="default"/>
      </w:rPr>
    </w:lvl>
    <w:lvl w:ilvl="6">
      <w:start w:val="1"/>
      <w:numFmt w:val="decimal"/>
      <w:lvlText w:val="%7."/>
      <w:lvlJc w:val="left"/>
      <w:pPr>
        <w:tabs>
          <w:tab w:val="num" w:pos="3978"/>
        </w:tabs>
        <w:ind w:left="3978" w:hanging="360"/>
      </w:pPr>
      <w:rPr>
        <w:rFonts w:hint="default"/>
      </w:rPr>
    </w:lvl>
    <w:lvl w:ilvl="7">
      <w:start w:val="1"/>
      <w:numFmt w:val="lowerLetter"/>
      <w:lvlText w:val="%8."/>
      <w:lvlJc w:val="left"/>
      <w:pPr>
        <w:tabs>
          <w:tab w:val="num" w:pos="4338"/>
        </w:tabs>
        <w:ind w:left="4338" w:hanging="360"/>
      </w:pPr>
      <w:rPr>
        <w:rFonts w:hint="default"/>
      </w:rPr>
    </w:lvl>
    <w:lvl w:ilvl="8">
      <w:start w:val="1"/>
      <w:numFmt w:val="lowerRoman"/>
      <w:lvlText w:val="%9."/>
      <w:lvlJc w:val="left"/>
      <w:pPr>
        <w:tabs>
          <w:tab w:val="num" w:pos="4698"/>
        </w:tabs>
        <w:ind w:left="4698" w:hanging="360"/>
      </w:pPr>
      <w:rPr>
        <w:rFonts w:hint="default"/>
      </w:rPr>
    </w:lvl>
  </w:abstractNum>
  <w:abstractNum w:abstractNumId="13" w15:restartNumberingAfterBreak="0">
    <w:nsid w:val="3D4716F6"/>
    <w:multiLevelType w:val="multilevel"/>
    <w:tmpl w:val="B2B20138"/>
    <w:numStyleLink w:val="TableListAllLetter3level"/>
  </w:abstractNum>
  <w:abstractNum w:abstractNumId="14" w15:restartNumberingAfterBreak="0">
    <w:nsid w:val="3D8B4F1F"/>
    <w:multiLevelType w:val="hybridMultilevel"/>
    <w:tmpl w:val="5E8699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410B7B40"/>
    <w:multiLevelType w:val="multilevel"/>
    <w:tmpl w:val="5DAC17FA"/>
    <w:styleLink w:val="TableListSmallNumber"/>
    <w:lvl w:ilvl="0">
      <w:start w:val="1"/>
      <w:numFmt w:val="decimal"/>
      <w:lvlText w:val="%1."/>
      <w:lvlJc w:val="left"/>
      <w:pPr>
        <w:tabs>
          <w:tab w:val="num" w:pos="227"/>
        </w:tabs>
        <w:ind w:left="227" w:hanging="227"/>
      </w:pPr>
      <w:rPr>
        <w:rFonts w:ascii="Arial" w:hAnsi="Arial"/>
        <w:sz w:val="18"/>
      </w:rPr>
    </w:lvl>
    <w:lvl w:ilvl="1">
      <w:start w:val="1"/>
      <w:numFmt w:val="lowerLetter"/>
      <w:lvlText w:val="%2."/>
      <w:lvlJc w:val="left"/>
      <w:pPr>
        <w:tabs>
          <w:tab w:val="num" w:pos="454"/>
        </w:tabs>
        <w:ind w:left="454" w:hanging="227"/>
      </w:pPr>
      <w:rPr>
        <w:rFonts w:hint="default"/>
        <w:sz w:val="18"/>
      </w:rPr>
    </w:lvl>
    <w:lvl w:ilvl="2">
      <w:start w:val="1"/>
      <w:numFmt w:val="lowerRoman"/>
      <w:lvlText w:val="%3."/>
      <w:lvlJc w:val="left"/>
      <w:pPr>
        <w:tabs>
          <w:tab w:val="num" w:pos="680"/>
        </w:tabs>
        <w:ind w:left="680" w:hanging="226"/>
      </w:pPr>
      <w:rPr>
        <w:rFonts w:hint="default"/>
        <w:sz w:val="18"/>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6" w15:restartNumberingAfterBreak="0">
    <w:nsid w:val="48052A63"/>
    <w:multiLevelType w:val="multilevel"/>
    <w:tmpl w:val="620CC31C"/>
    <w:numStyleLink w:val="ListAllBullets3Level"/>
  </w:abstractNum>
  <w:abstractNum w:abstractNumId="17" w15:restartNumberingAfterBreak="0">
    <w:nsid w:val="57582309"/>
    <w:multiLevelType w:val="multilevel"/>
    <w:tmpl w:val="620CC31C"/>
    <w:numStyleLink w:val="ListAllBullets3Level"/>
  </w:abstractNum>
  <w:abstractNum w:abstractNumId="18" w15:restartNumberingAfterBreak="0">
    <w:nsid w:val="651A5087"/>
    <w:multiLevelType w:val="multilevel"/>
    <w:tmpl w:val="620CC31C"/>
    <w:numStyleLink w:val="ListAllBullets3Level"/>
  </w:abstractNum>
  <w:abstractNum w:abstractNumId="19" w15:restartNumberingAfterBreak="0">
    <w:nsid w:val="68763468"/>
    <w:multiLevelType w:val="multilevel"/>
    <w:tmpl w:val="DC821EBC"/>
    <w:styleLink w:val="TableListAllBullets3Level"/>
    <w:lvl w:ilvl="0">
      <w:start w:val="1"/>
      <w:numFmt w:val="bullet"/>
      <w:lvlText w:val=""/>
      <w:lvlJc w:val="left"/>
      <w:pPr>
        <w:tabs>
          <w:tab w:val="num" w:pos="227"/>
        </w:tabs>
        <w:ind w:left="227" w:hanging="227"/>
      </w:pPr>
      <w:rPr>
        <w:rFonts w:ascii="Symbol" w:hAnsi="Symbol"/>
      </w:rPr>
    </w:lvl>
    <w:lvl w:ilvl="1">
      <w:start w:val="1"/>
      <w:numFmt w:val="bullet"/>
      <w:lvlText w:val=""/>
      <w:lvlJc w:val="left"/>
      <w:pPr>
        <w:tabs>
          <w:tab w:val="num" w:pos="454"/>
        </w:tabs>
        <w:ind w:left="454" w:hanging="227"/>
      </w:pPr>
      <w:rPr>
        <w:rFonts w:ascii="Symbol" w:hAnsi="Symbol" w:hint="default"/>
        <w:sz w:val="20"/>
      </w:rPr>
    </w:lvl>
    <w:lvl w:ilvl="2">
      <w:start w:val="1"/>
      <w:numFmt w:val="bullet"/>
      <w:lvlText w:val=""/>
      <w:lvlJc w:val="left"/>
      <w:pPr>
        <w:tabs>
          <w:tab w:val="num" w:pos="680"/>
        </w:tabs>
        <w:ind w:left="680" w:hanging="226"/>
      </w:pPr>
      <w:rPr>
        <w:rFonts w:ascii="Wingdings" w:hAnsi="Wingdings" w:hint="default"/>
        <w:sz w:val="20"/>
      </w:rPr>
    </w:lvl>
    <w:lvl w:ilvl="3">
      <w:start w:val="1"/>
      <w:numFmt w:val="bullet"/>
      <w:lvlText w:val=""/>
      <w:lvlJc w:val="left"/>
      <w:pPr>
        <w:tabs>
          <w:tab w:val="num" w:pos="907"/>
        </w:tabs>
        <w:ind w:left="907" w:hanging="227"/>
      </w:pPr>
      <w:rPr>
        <w:rFonts w:ascii="Wingdings 2" w:hAnsi="Wingdings 2" w:hint="default"/>
        <w:sz w:val="20"/>
      </w:rPr>
    </w:lvl>
    <w:lvl w:ilvl="4">
      <w:start w:val="1"/>
      <w:numFmt w:val="lowerLetter"/>
      <w:lvlText w:val="(%5)"/>
      <w:lvlJc w:val="left"/>
      <w:pPr>
        <w:tabs>
          <w:tab w:val="num" w:pos="2160"/>
        </w:tabs>
        <w:ind w:left="2160" w:hanging="360"/>
      </w:pPr>
      <w:rPr>
        <w:rFonts w:hint="default"/>
      </w:rPr>
    </w:lvl>
    <w:lvl w:ilvl="5">
      <w:start w:val="1"/>
      <w:numFmt w:val="lowerRoman"/>
      <w:lvlText w:val="(%6)"/>
      <w:lvlJc w:val="left"/>
      <w:pPr>
        <w:tabs>
          <w:tab w:val="num" w:pos="2520"/>
        </w:tabs>
        <w:ind w:left="2520" w:hanging="360"/>
      </w:pPr>
      <w:rPr>
        <w:rFonts w:hint="default"/>
      </w:rPr>
    </w:lvl>
    <w:lvl w:ilvl="6">
      <w:start w:val="1"/>
      <w:numFmt w:val="decimal"/>
      <w:lvlText w:val="%7."/>
      <w:lvlJc w:val="left"/>
      <w:pPr>
        <w:tabs>
          <w:tab w:val="num" w:pos="2880"/>
        </w:tabs>
        <w:ind w:left="2880" w:hanging="360"/>
      </w:pPr>
      <w:rPr>
        <w:rFonts w:hint="default"/>
      </w:rPr>
    </w:lvl>
    <w:lvl w:ilvl="7">
      <w:start w:val="1"/>
      <w:numFmt w:val="lowerLetter"/>
      <w:lvlText w:val="%8."/>
      <w:lvlJc w:val="left"/>
      <w:pPr>
        <w:tabs>
          <w:tab w:val="num" w:pos="3240"/>
        </w:tabs>
        <w:ind w:left="3240" w:hanging="360"/>
      </w:pPr>
      <w:rPr>
        <w:rFonts w:hint="default"/>
      </w:rPr>
    </w:lvl>
    <w:lvl w:ilvl="8">
      <w:start w:val="1"/>
      <w:numFmt w:val="lowerRoman"/>
      <w:lvlText w:val="%9."/>
      <w:lvlJc w:val="left"/>
      <w:pPr>
        <w:tabs>
          <w:tab w:val="num" w:pos="3600"/>
        </w:tabs>
        <w:ind w:left="3600" w:hanging="360"/>
      </w:pPr>
      <w:rPr>
        <w:rFonts w:hint="default"/>
      </w:rPr>
    </w:lvl>
  </w:abstractNum>
  <w:abstractNum w:abstractNumId="20" w15:restartNumberingAfterBreak="0">
    <w:nsid w:val="6AA22235"/>
    <w:multiLevelType w:val="multilevel"/>
    <w:tmpl w:val="FE24541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1" w15:restartNumberingAfterBreak="0">
    <w:nsid w:val="783A2BE4"/>
    <w:multiLevelType w:val="hybridMultilevel"/>
    <w:tmpl w:val="F4DAFC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7CB15E02"/>
    <w:multiLevelType w:val="multilevel"/>
    <w:tmpl w:val="DC821EBC"/>
    <w:numStyleLink w:val="TableListAllBullets3Level"/>
  </w:abstractNum>
  <w:num w:numId="1" w16cid:durableId="1649624244">
    <w:abstractNumId w:val="6"/>
  </w:num>
  <w:num w:numId="2" w16cid:durableId="576787302">
    <w:abstractNumId w:val="12"/>
  </w:num>
  <w:num w:numId="3" w16cid:durableId="2042508422">
    <w:abstractNumId w:val="19"/>
  </w:num>
  <w:num w:numId="4" w16cid:durableId="565260888">
    <w:abstractNumId w:val="0"/>
  </w:num>
  <w:num w:numId="5" w16cid:durableId="2362793">
    <w:abstractNumId w:val="9"/>
  </w:num>
  <w:num w:numId="6" w16cid:durableId="644548538">
    <w:abstractNumId w:val="7"/>
  </w:num>
  <w:num w:numId="7" w16cid:durableId="1571884301">
    <w:abstractNumId w:val="3"/>
  </w:num>
  <w:num w:numId="8" w16cid:durableId="1068648711">
    <w:abstractNumId w:val="11"/>
  </w:num>
  <w:num w:numId="9" w16cid:durableId="37350516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143114126">
    <w:abstractNumId w:val="1"/>
  </w:num>
  <w:num w:numId="11" w16cid:durableId="1836846711">
    <w:abstractNumId w:val="5"/>
  </w:num>
  <w:num w:numId="12" w16cid:durableId="1409230013">
    <w:abstractNumId w:val="15"/>
  </w:num>
  <w:num w:numId="13" w16cid:durableId="900864740">
    <w:abstractNumId w:val="21"/>
  </w:num>
  <w:num w:numId="14" w16cid:durableId="1436826662">
    <w:abstractNumId w:val="14"/>
  </w:num>
  <w:num w:numId="15" w16cid:durableId="578440550">
    <w:abstractNumId w:val="10"/>
  </w:num>
  <w:num w:numId="16" w16cid:durableId="1553731711">
    <w:abstractNumId w:val="20"/>
  </w:num>
  <w:num w:numId="17" w16cid:durableId="684214974">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633097488">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084524196">
    <w:abstractNumId w:val="17"/>
  </w:num>
  <w:num w:numId="20" w16cid:durableId="305430168">
    <w:abstractNumId w:val="22"/>
  </w:num>
  <w:num w:numId="21" w16cid:durableId="191039521">
    <w:abstractNumId w:val="13"/>
  </w:num>
  <w:num w:numId="22" w16cid:durableId="1658486588">
    <w:abstractNumId w:val="2"/>
  </w:num>
  <w:num w:numId="23" w16cid:durableId="1910849637">
    <w:abstractNumId w:val="8"/>
  </w:num>
  <w:num w:numId="24" w16cid:durableId="1103648153">
    <w:abstractNumId w:val="4"/>
  </w:num>
  <w:num w:numId="25" w16cid:durableId="1041516784">
    <w:abstractNumId w:val="18"/>
  </w:num>
  <w:num w:numId="26" w16cid:durableId="956790993">
    <w:abstractNumId w:val="16"/>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2"/>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cumentProtection w:edit="trackedChanges" w:enforcement="0"/>
  <w:defaultTabStop w:val="720"/>
  <w:characterSpacingControl w:val="doNotCompress"/>
  <w:hdrShapeDefaults>
    <o:shapedefaults v:ext="edit" spidmax="4710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15E98"/>
    <w:rsid w:val="000157CD"/>
    <w:rsid w:val="00017E9F"/>
    <w:rsid w:val="00022028"/>
    <w:rsid w:val="00022FEC"/>
    <w:rsid w:val="000313CD"/>
    <w:rsid w:val="00042CEB"/>
    <w:rsid w:val="0006499F"/>
    <w:rsid w:val="00066DBE"/>
    <w:rsid w:val="0006713E"/>
    <w:rsid w:val="00070044"/>
    <w:rsid w:val="0007165A"/>
    <w:rsid w:val="00090AB8"/>
    <w:rsid w:val="000913ED"/>
    <w:rsid w:val="00096FC7"/>
    <w:rsid w:val="000B047B"/>
    <w:rsid w:val="000B71E8"/>
    <w:rsid w:val="000E1CE3"/>
    <w:rsid w:val="0010528D"/>
    <w:rsid w:val="00115E98"/>
    <w:rsid w:val="00117AA8"/>
    <w:rsid w:val="001216F7"/>
    <w:rsid w:val="00125B5A"/>
    <w:rsid w:val="001276D9"/>
    <w:rsid w:val="00172FEB"/>
    <w:rsid w:val="00176CC5"/>
    <w:rsid w:val="001810DF"/>
    <w:rsid w:val="00195709"/>
    <w:rsid w:val="001A4752"/>
    <w:rsid w:val="001A697D"/>
    <w:rsid w:val="001A7C0A"/>
    <w:rsid w:val="001B1393"/>
    <w:rsid w:val="001C6957"/>
    <w:rsid w:val="001C6D5F"/>
    <w:rsid w:val="001D40EB"/>
    <w:rsid w:val="001E3E78"/>
    <w:rsid w:val="001E46F0"/>
    <w:rsid w:val="001F2035"/>
    <w:rsid w:val="002010DF"/>
    <w:rsid w:val="00216756"/>
    <w:rsid w:val="00216F79"/>
    <w:rsid w:val="00217457"/>
    <w:rsid w:val="00231903"/>
    <w:rsid w:val="00232573"/>
    <w:rsid w:val="00234B98"/>
    <w:rsid w:val="002405CD"/>
    <w:rsid w:val="002407FF"/>
    <w:rsid w:val="00242C60"/>
    <w:rsid w:val="00246798"/>
    <w:rsid w:val="002669B1"/>
    <w:rsid w:val="00271868"/>
    <w:rsid w:val="002738CB"/>
    <w:rsid w:val="00273C11"/>
    <w:rsid w:val="00275DDB"/>
    <w:rsid w:val="00277E0F"/>
    <w:rsid w:val="00287680"/>
    <w:rsid w:val="00291F57"/>
    <w:rsid w:val="002A50A0"/>
    <w:rsid w:val="002B6594"/>
    <w:rsid w:val="002C2F25"/>
    <w:rsid w:val="002D14EB"/>
    <w:rsid w:val="002E0B83"/>
    <w:rsid w:val="002E36C6"/>
    <w:rsid w:val="002E6EBF"/>
    <w:rsid w:val="002F2356"/>
    <w:rsid w:val="00302966"/>
    <w:rsid w:val="0030503A"/>
    <w:rsid w:val="003108B7"/>
    <w:rsid w:val="0031235E"/>
    <w:rsid w:val="00315F53"/>
    <w:rsid w:val="00322F9D"/>
    <w:rsid w:val="003231FA"/>
    <w:rsid w:val="003323B1"/>
    <w:rsid w:val="00336228"/>
    <w:rsid w:val="00350E10"/>
    <w:rsid w:val="00361264"/>
    <w:rsid w:val="003618DC"/>
    <w:rsid w:val="00363C04"/>
    <w:rsid w:val="003717FA"/>
    <w:rsid w:val="00376A0A"/>
    <w:rsid w:val="00383A3B"/>
    <w:rsid w:val="003907A8"/>
    <w:rsid w:val="00391457"/>
    <w:rsid w:val="003960ED"/>
    <w:rsid w:val="003A36A5"/>
    <w:rsid w:val="003A5033"/>
    <w:rsid w:val="003C340E"/>
    <w:rsid w:val="003C6F55"/>
    <w:rsid w:val="003D1729"/>
    <w:rsid w:val="003E0E9D"/>
    <w:rsid w:val="003E3C82"/>
    <w:rsid w:val="00400CF8"/>
    <w:rsid w:val="004030EB"/>
    <w:rsid w:val="00403422"/>
    <w:rsid w:val="004525EA"/>
    <w:rsid w:val="00456933"/>
    <w:rsid w:val="00456A07"/>
    <w:rsid w:val="00464D7D"/>
    <w:rsid w:val="00471B39"/>
    <w:rsid w:val="00477792"/>
    <w:rsid w:val="00477962"/>
    <w:rsid w:val="00485DDC"/>
    <w:rsid w:val="004B0B84"/>
    <w:rsid w:val="004B63E4"/>
    <w:rsid w:val="004C2895"/>
    <w:rsid w:val="004C3F31"/>
    <w:rsid w:val="004D1FDD"/>
    <w:rsid w:val="004D2E76"/>
    <w:rsid w:val="004D5E0B"/>
    <w:rsid w:val="004E3B7D"/>
    <w:rsid w:val="004E3F40"/>
    <w:rsid w:val="004E49B7"/>
    <w:rsid w:val="004E6310"/>
    <w:rsid w:val="004F4085"/>
    <w:rsid w:val="00501027"/>
    <w:rsid w:val="00521D18"/>
    <w:rsid w:val="005233EF"/>
    <w:rsid w:val="00526282"/>
    <w:rsid w:val="00530265"/>
    <w:rsid w:val="00531F22"/>
    <w:rsid w:val="005424A4"/>
    <w:rsid w:val="00556E72"/>
    <w:rsid w:val="005748A5"/>
    <w:rsid w:val="00575CE8"/>
    <w:rsid w:val="005815CB"/>
    <w:rsid w:val="00582599"/>
    <w:rsid w:val="00582E91"/>
    <w:rsid w:val="0059511F"/>
    <w:rsid w:val="005A73B3"/>
    <w:rsid w:val="005C1DF1"/>
    <w:rsid w:val="005D3973"/>
    <w:rsid w:val="005D59C0"/>
    <w:rsid w:val="0060080E"/>
    <w:rsid w:val="0061185E"/>
    <w:rsid w:val="006128A0"/>
    <w:rsid w:val="00614210"/>
    <w:rsid w:val="00622BC5"/>
    <w:rsid w:val="00627EC8"/>
    <w:rsid w:val="00631789"/>
    <w:rsid w:val="00635475"/>
    <w:rsid w:val="00641639"/>
    <w:rsid w:val="00645A39"/>
    <w:rsid w:val="00650E09"/>
    <w:rsid w:val="00666E20"/>
    <w:rsid w:val="00676214"/>
    <w:rsid w:val="00686875"/>
    <w:rsid w:val="006915E9"/>
    <w:rsid w:val="006A6908"/>
    <w:rsid w:val="006B250A"/>
    <w:rsid w:val="006C2B1A"/>
    <w:rsid w:val="006D2668"/>
    <w:rsid w:val="006D2FDF"/>
    <w:rsid w:val="006D52CB"/>
    <w:rsid w:val="006D553A"/>
    <w:rsid w:val="006D6587"/>
    <w:rsid w:val="006F6111"/>
    <w:rsid w:val="00723905"/>
    <w:rsid w:val="00723F1A"/>
    <w:rsid w:val="00730C95"/>
    <w:rsid w:val="00736FCD"/>
    <w:rsid w:val="007376DE"/>
    <w:rsid w:val="0074072A"/>
    <w:rsid w:val="007462A6"/>
    <w:rsid w:val="00761EC7"/>
    <w:rsid w:val="007672DC"/>
    <w:rsid w:val="0077261D"/>
    <w:rsid w:val="00785550"/>
    <w:rsid w:val="007860FF"/>
    <w:rsid w:val="00787CD1"/>
    <w:rsid w:val="00793FA9"/>
    <w:rsid w:val="00796D7D"/>
    <w:rsid w:val="007A460B"/>
    <w:rsid w:val="007A65FD"/>
    <w:rsid w:val="007C4319"/>
    <w:rsid w:val="007D0963"/>
    <w:rsid w:val="007D3A3F"/>
    <w:rsid w:val="007D76AC"/>
    <w:rsid w:val="00811807"/>
    <w:rsid w:val="00816131"/>
    <w:rsid w:val="00830B92"/>
    <w:rsid w:val="008703C8"/>
    <w:rsid w:val="008807C8"/>
    <w:rsid w:val="008843E8"/>
    <w:rsid w:val="008A19A0"/>
    <w:rsid w:val="008B3748"/>
    <w:rsid w:val="008B61BF"/>
    <w:rsid w:val="008D02E2"/>
    <w:rsid w:val="008D0D3F"/>
    <w:rsid w:val="008F36D9"/>
    <w:rsid w:val="008F47F2"/>
    <w:rsid w:val="008F76F4"/>
    <w:rsid w:val="00904118"/>
    <w:rsid w:val="0091452E"/>
    <w:rsid w:val="00926AFF"/>
    <w:rsid w:val="00937DB8"/>
    <w:rsid w:val="009407AF"/>
    <w:rsid w:val="00940C46"/>
    <w:rsid w:val="00944A3A"/>
    <w:rsid w:val="00945942"/>
    <w:rsid w:val="009712C0"/>
    <w:rsid w:val="00971E68"/>
    <w:rsid w:val="00973A98"/>
    <w:rsid w:val="0098641F"/>
    <w:rsid w:val="00996C59"/>
    <w:rsid w:val="009A671A"/>
    <w:rsid w:val="009B39D2"/>
    <w:rsid w:val="009B6FF8"/>
    <w:rsid w:val="009E22DF"/>
    <w:rsid w:val="009E5C89"/>
    <w:rsid w:val="00A00922"/>
    <w:rsid w:val="00A00F46"/>
    <w:rsid w:val="00A121EB"/>
    <w:rsid w:val="00A12D4E"/>
    <w:rsid w:val="00A136F1"/>
    <w:rsid w:val="00A20B17"/>
    <w:rsid w:val="00A27877"/>
    <w:rsid w:val="00A509F3"/>
    <w:rsid w:val="00A52AB4"/>
    <w:rsid w:val="00A561A0"/>
    <w:rsid w:val="00A8127D"/>
    <w:rsid w:val="00A832D7"/>
    <w:rsid w:val="00A9555C"/>
    <w:rsid w:val="00A97046"/>
    <w:rsid w:val="00AA18F5"/>
    <w:rsid w:val="00AA6B2F"/>
    <w:rsid w:val="00AA7630"/>
    <w:rsid w:val="00AA7C6C"/>
    <w:rsid w:val="00AB5329"/>
    <w:rsid w:val="00AC154D"/>
    <w:rsid w:val="00AC4DD9"/>
    <w:rsid w:val="00AC5414"/>
    <w:rsid w:val="00AC7203"/>
    <w:rsid w:val="00AD48BE"/>
    <w:rsid w:val="00AD4D04"/>
    <w:rsid w:val="00AD7634"/>
    <w:rsid w:val="00AE06C1"/>
    <w:rsid w:val="00AE43B4"/>
    <w:rsid w:val="00AE72A9"/>
    <w:rsid w:val="00AE78C4"/>
    <w:rsid w:val="00AF7DD6"/>
    <w:rsid w:val="00B249E6"/>
    <w:rsid w:val="00B25E6B"/>
    <w:rsid w:val="00B4064C"/>
    <w:rsid w:val="00B705E6"/>
    <w:rsid w:val="00B712C5"/>
    <w:rsid w:val="00B8333F"/>
    <w:rsid w:val="00B8519F"/>
    <w:rsid w:val="00B972A7"/>
    <w:rsid w:val="00BB09C2"/>
    <w:rsid w:val="00BB468F"/>
    <w:rsid w:val="00BC17C8"/>
    <w:rsid w:val="00BC3ED2"/>
    <w:rsid w:val="00BC68B8"/>
    <w:rsid w:val="00BD257C"/>
    <w:rsid w:val="00BD5378"/>
    <w:rsid w:val="00BD549B"/>
    <w:rsid w:val="00BE327E"/>
    <w:rsid w:val="00BE6F04"/>
    <w:rsid w:val="00BF0295"/>
    <w:rsid w:val="00BF2FA5"/>
    <w:rsid w:val="00BF373B"/>
    <w:rsid w:val="00BF7B37"/>
    <w:rsid w:val="00C11531"/>
    <w:rsid w:val="00C226B2"/>
    <w:rsid w:val="00C2410C"/>
    <w:rsid w:val="00C33EEE"/>
    <w:rsid w:val="00C34106"/>
    <w:rsid w:val="00C352F9"/>
    <w:rsid w:val="00C50278"/>
    <w:rsid w:val="00C62500"/>
    <w:rsid w:val="00C76378"/>
    <w:rsid w:val="00C81006"/>
    <w:rsid w:val="00C965C0"/>
    <w:rsid w:val="00CA107F"/>
    <w:rsid w:val="00CA3157"/>
    <w:rsid w:val="00CA4B9D"/>
    <w:rsid w:val="00CA52EB"/>
    <w:rsid w:val="00CD30F9"/>
    <w:rsid w:val="00CE22EC"/>
    <w:rsid w:val="00CE6618"/>
    <w:rsid w:val="00D00ECB"/>
    <w:rsid w:val="00D01D6F"/>
    <w:rsid w:val="00D12160"/>
    <w:rsid w:val="00D124FD"/>
    <w:rsid w:val="00D137DA"/>
    <w:rsid w:val="00D15248"/>
    <w:rsid w:val="00D31952"/>
    <w:rsid w:val="00D435F2"/>
    <w:rsid w:val="00D56593"/>
    <w:rsid w:val="00D62B49"/>
    <w:rsid w:val="00D67F00"/>
    <w:rsid w:val="00D725E3"/>
    <w:rsid w:val="00D8447C"/>
    <w:rsid w:val="00D86598"/>
    <w:rsid w:val="00DA20DD"/>
    <w:rsid w:val="00DC076F"/>
    <w:rsid w:val="00DC376C"/>
    <w:rsid w:val="00DE56ED"/>
    <w:rsid w:val="00DF1C54"/>
    <w:rsid w:val="00DF27E0"/>
    <w:rsid w:val="00DF40B1"/>
    <w:rsid w:val="00E0714C"/>
    <w:rsid w:val="00E22681"/>
    <w:rsid w:val="00E25DDE"/>
    <w:rsid w:val="00E404D7"/>
    <w:rsid w:val="00E53219"/>
    <w:rsid w:val="00E57C45"/>
    <w:rsid w:val="00E70EA9"/>
    <w:rsid w:val="00E8162F"/>
    <w:rsid w:val="00E84619"/>
    <w:rsid w:val="00E90131"/>
    <w:rsid w:val="00E92ACF"/>
    <w:rsid w:val="00E96F32"/>
    <w:rsid w:val="00EA1CA3"/>
    <w:rsid w:val="00EA319A"/>
    <w:rsid w:val="00EC0517"/>
    <w:rsid w:val="00EC07EE"/>
    <w:rsid w:val="00ED06E5"/>
    <w:rsid w:val="00ED266F"/>
    <w:rsid w:val="00ED5C9C"/>
    <w:rsid w:val="00EE009E"/>
    <w:rsid w:val="00EE3AA3"/>
    <w:rsid w:val="00EE7EEC"/>
    <w:rsid w:val="00EF079F"/>
    <w:rsid w:val="00EF2FDD"/>
    <w:rsid w:val="00F05413"/>
    <w:rsid w:val="00F15554"/>
    <w:rsid w:val="00F30D7C"/>
    <w:rsid w:val="00F322FA"/>
    <w:rsid w:val="00F44BA4"/>
    <w:rsid w:val="00F451CD"/>
    <w:rsid w:val="00F45A8D"/>
    <w:rsid w:val="00F600A5"/>
    <w:rsid w:val="00F64B7F"/>
    <w:rsid w:val="00F70E96"/>
    <w:rsid w:val="00F87D4E"/>
    <w:rsid w:val="00F97CEA"/>
    <w:rsid w:val="00FA5570"/>
    <w:rsid w:val="00FA752B"/>
    <w:rsid w:val="00FB1E71"/>
    <w:rsid w:val="00FB66C6"/>
    <w:rsid w:val="00FB7DB6"/>
    <w:rsid w:val="00FC2AE6"/>
    <w:rsid w:val="00FC3A50"/>
    <w:rsid w:val="00FC5568"/>
    <w:rsid w:val="00FC5DE8"/>
    <w:rsid w:val="00FC7935"/>
    <w:rsid w:val="00FD514B"/>
    <w:rsid w:val="00FE5C99"/>
    <w:rsid w:val="00FF2717"/>
    <w:rsid w:val="00FF2D4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7105"/>
    <o:shapelayout v:ext="edit">
      <o:idmap v:ext="edit" data="1"/>
    </o:shapelayout>
  </w:shapeDefaults>
  <w:decimalSymbol w:val="."/>
  <w:listSeparator w:val=","/>
  <w14:docId w14:val="7B3D5406"/>
  <w15:chartTrackingRefBased/>
  <w15:docId w15:val="{6EE53115-3C1A-4BDD-952F-53BE2A50A6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caption" w:qFormat="1"/>
    <w:lsdException w:name="table of figures" w:uiPriority="99"/>
    <w:lsdException w:name="Title" w:qFormat="1"/>
    <w:lsdException w:name="Subtitle" w:qFormat="1"/>
    <w:lsdException w:name="Hyperlink" w:uiPriority="99"/>
    <w:lsdException w:name="Strong" w:qFormat="1"/>
    <w:lsdException w:name="Emphasis" w:qFormat="1"/>
    <w:lsdException w:name="HTML Preformatted" w:semiHidden="1" w:unhideWhenUsed="1"/>
    <w:lsdException w:name="HTML Variable" w:semiHidden="1" w:unhideWhenUsed="1"/>
    <w:lsdException w:name="Normal Table"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57C45"/>
    <w:pPr>
      <w:spacing w:after="120" w:line="300" w:lineRule="atLeast"/>
    </w:pPr>
    <w:rPr>
      <w:rFonts w:ascii="Arial" w:hAnsi="Arial"/>
      <w:szCs w:val="24"/>
    </w:rPr>
  </w:style>
  <w:style w:type="paragraph" w:styleId="Heading1">
    <w:name w:val="heading 1"/>
    <w:basedOn w:val="Normal"/>
    <w:next w:val="BodyText"/>
    <w:qFormat/>
    <w:rsid w:val="00E84619"/>
    <w:pPr>
      <w:keepNext/>
      <w:numPr>
        <w:numId w:val="1"/>
      </w:numPr>
      <w:tabs>
        <w:tab w:val="clear" w:pos="574"/>
        <w:tab w:val="left" w:pos="567"/>
      </w:tabs>
      <w:spacing w:before="240"/>
      <w:ind w:left="431" w:hanging="431"/>
      <w:outlineLvl w:val="0"/>
    </w:pPr>
    <w:rPr>
      <w:rFonts w:cs="Arial"/>
      <w:b/>
      <w:bCs/>
      <w:kern w:val="32"/>
      <w:sz w:val="22"/>
      <w:szCs w:val="32"/>
    </w:rPr>
  </w:style>
  <w:style w:type="paragraph" w:styleId="Heading2">
    <w:name w:val="heading 2"/>
    <w:basedOn w:val="Normal"/>
    <w:next w:val="BodyText"/>
    <w:qFormat/>
    <w:rsid w:val="00E92ACF"/>
    <w:pPr>
      <w:keepNext/>
      <w:keepLines/>
      <w:numPr>
        <w:ilvl w:val="1"/>
        <w:numId w:val="1"/>
      </w:numPr>
      <w:outlineLvl w:val="1"/>
    </w:pPr>
    <w:rPr>
      <w:rFonts w:cs="Arial"/>
      <w:b/>
      <w:bCs/>
      <w:i/>
      <w:iCs/>
      <w:sz w:val="21"/>
      <w:szCs w:val="28"/>
    </w:rPr>
  </w:style>
  <w:style w:type="paragraph" w:styleId="Heading3">
    <w:name w:val="heading 3"/>
    <w:basedOn w:val="Normal"/>
    <w:next w:val="BodyText"/>
    <w:qFormat/>
    <w:rsid w:val="00176CC5"/>
    <w:pPr>
      <w:keepNext/>
      <w:numPr>
        <w:ilvl w:val="2"/>
        <w:numId w:val="1"/>
      </w:numPr>
      <w:tabs>
        <w:tab w:val="left" w:pos="170"/>
      </w:tabs>
      <w:spacing w:before="120"/>
      <w:outlineLvl w:val="2"/>
    </w:pPr>
    <w:rPr>
      <w:rFonts w:cs="Arial"/>
      <w:b/>
      <w:bCs/>
      <w:szCs w:val="26"/>
    </w:rPr>
  </w:style>
  <w:style w:type="paragraph" w:styleId="Heading4">
    <w:name w:val="heading 4"/>
    <w:basedOn w:val="Normal"/>
    <w:next w:val="BodyText"/>
    <w:qFormat/>
    <w:rsid w:val="00176CC5"/>
    <w:pPr>
      <w:keepNext/>
      <w:numPr>
        <w:ilvl w:val="3"/>
        <w:numId w:val="1"/>
      </w:numPr>
      <w:tabs>
        <w:tab w:val="left" w:pos="567"/>
        <w:tab w:val="left" w:pos="907"/>
      </w:tabs>
      <w:spacing w:before="120"/>
      <w:outlineLvl w:val="3"/>
    </w:pPr>
    <w:rPr>
      <w:b/>
      <w:bCs/>
      <w:szCs w:val="28"/>
    </w:rPr>
  </w:style>
  <w:style w:type="paragraph" w:styleId="Heading5">
    <w:name w:val="heading 5"/>
    <w:basedOn w:val="Heading4"/>
    <w:next w:val="BodyText"/>
    <w:qFormat/>
    <w:rsid w:val="00070044"/>
    <w:pPr>
      <w:numPr>
        <w:ilvl w:val="4"/>
      </w:numPr>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rsid w:val="00C50278"/>
    <w:pPr>
      <w:tabs>
        <w:tab w:val="center" w:pos="4153"/>
        <w:tab w:val="right" w:pos="8306"/>
      </w:tabs>
    </w:pPr>
  </w:style>
  <w:style w:type="paragraph" w:styleId="Footer">
    <w:name w:val="footer"/>
    <w:basedOn w:val="Normal"/>
    <w:rsid w:val="00BC3ED2"/>
    <w:pPr>
      <w:tabs>
        <w:tab w:val="center" w:pos="4153"/>
        <w:tab w:val="right" w:pos="9540"/>
      </w:tabs>
      <w:spacing w:after="0" w:line="240" w:lineRule="auto"/>
      <w:ind w:right="357"/>
    </w:pPr>
    <w:rPr>
      <w:rFonts w:cs="Arial"/>
      <w:sz w:val="18"/>
      <w:szCs w:val="18"/>
    </w:rPr>
  </w:style>
  <w:style w:type="paragraph" w:styleId="BodyText">
    <w:name w:val="Body Text"/>
    <w:basedOn w:val="Normal"/>
    <w:link w:val="BodyTextChar"/>
    <w:rsid w:val="00176CC5"/>
    <w:rPr>
      <w:rFonts w:cs="Arial"/>
      <w:szCs w:val="22"/>
    </w:rPr>
  </w:style>
  <w:style w:type="character" w:styleId="PageNumber">
    <w:name w:val="page number"/>
    <w:basedOn w:val="DefaultParagraphFont"/>
    <w:semiHidden/>
    <w:rsid w:val="00C50278"/>
  </w:style>
  <w:style w:type="paragraph" w:styleId="DocumentMap">
    <w:name w:val="Document Map"/>
    <w:basedOn w:val="Normal"/>
    <w:link w:val="DocumentMapChar"/>
    <w:semiHidden/>
    <w:rsid w:val="00FA5570"/>
    <w:rPr>
      <w:rFonts w:ascii="Tahoma" w:hAnsi="Tahoma" w:cs="Tahoma"/>
      <w:sz w:val="16"/>
      <w:szCs w:val="16"/>
    </w:rPr>
  </w:style>
  <w:style w:type="character" w:customStyle="1" w:styleId="DocumentMapChar">
    <w:name w:val="Document Map Char"/>
    <w:link w:val="DocumentMap"/>
    <w:rsid w:val="00FA5570"/>
    <w:rPr>
      <w:rFonts w:ascii="Tahoma" w:hAnsi="Tahoma" w:cs="Tahoma"/>
      <w:sz w:val="16"/>
      <w:szCs w:val="16"/>
      <w:lang w:val="en-AU" w:eastAsia="en-AU"/>
    </w:rPr>
  </w:style>
  <w:style w:type="character" w:styleId="Hyperlink">
    <w:name w:val="Hyperlink"/>
    <w:uiPriority w:val="99"/>
    <w:rsid w:val="00176CC5"/>
    <w:rPr>
      <w:rFonts w:ascii="Arial" w:hAnsi="Arial"/>
      <w:color w:val="003C6A"/>
      <w:sz w:val="20"/>
      <w:u w:val="single"/>
    </w:rPr>
  </w:style>
  <w:style w:type="character" w:customStyle="1" w:styleId="BodyTextChar">
    <w:name w:val="Body Text Char"/>
    <w:link w:val="BodyText"/>
    <w:rsid w:val="00D56593"/>
    <w:rPr>
      <w:rFonts w:ascii="Arial" w:hAnsi="Arial" w:cs="Arial"/>
      <w:szCs w:val="22"/>
      <w:lang w:val="en-AU" w:eastAsia="en-AU" w:bidi="ar-SA"/>
    </w:rPr>
  </w:style>
  <w:style w:type="paragraph" w:customStyle="1" w:styleId="TableNotes">
    <w:name w:val="Table Notes"/>
    <w:basedOn w:val="Normal"/>
    <w:link w:val="TableNotesChar"/>
    <w:rsid w:val="006D2FDF"/>
    <w:pPr>
      <w:keepNext/>
      <w:keepLines/>
      <w:spacing w:before="60" w:after="60" w:line="260" w:lineRule="atLeast"/>
      <w:textAlignment w:val="baseline"/>
    </w:pPr>
    <w:rPr>
      <w:color w:val="000000"/>
      <w:sz w:val="18"/>
    </w:rPr>
  </w:style>
  <w:style w:type="character" w:customStyle="1" w:styleId="TableNotesChar">
    <w:name w:val="Table Notes Char"/>
    <w:link w:val="TableNotes"/>
    <w:rsid w:val="006D2FDF"/>
    <w:rPr>
      <w:rFonts w:ascii="Arial" w:hAnsi="Arial"/>
      <w:color w:val="000000"/>
      <w:sz w:val="18"/>
      <w:szCs w:val="24"/>
      <w:lang w:val="en-AU" w:eastAsia="en-AU" w:bidi="ar-SA"/>
    </w:rPr>
  </w:style>
  <w:style w:type="paragraph" w:customStyle="1" w:styleId="HeadingPartChapter">
    <w:name w:val="Heading (Part / Chapter)"/>
    <w:basedOn w:val="Cover2subtitle"/>
    <w:rsid w:val="00D725E3"/>
    <w:pPr>
      <w:tabs>
        <w:tab w:val="left" w:pos="567"/>
      </w:tabs>
      <w:spacing w:after="240"/>
    </w:pPr>
    <w:rPr>
      <w:sz w:val="24"/>
    </w:rPr>
  </w:style>
  <w:style w:type="table" w:customStyle="1" w:styleId="Commentary">
    <w:name w:val="Commentary"/>
    <w:basedOn w:val="TableNormal"/>
    <w:rsid w:val="002669B1"/>
    <w:rPr>
      <w:rFonts w:ascii="Arial" w:hAnsi="Arial"/>
    </w:rPr>
    <w:tblPr>
      <w:tblBorders>
        <w:top w:val="double" w:sz="6" w:space="0" w:color="003C6A"/>
        <w:left w:val="double" w:sz="6" w:space="0" w:color="003C6A"/>
        <w:bottom w:val="double" w:sz="6" w:space="0" w:color="003C6A"/>
        <w:right w:val="double" w:sz="6" w:space="0" w:color="003C6A"/>
        <w:insideH w:val="double" w:sz="6" w:space="0" w:color="003C6A"/>
        <w:insideV w:val="double" w:sz="6" w:space="0" w:color="003C6A"/>
      </w:tblBorders>
      <w:tblCellMar>
        <w:top w:w="113" w:type="dxa"/>
        <w:bottom w:w="113" w:type="dxa"/>
      </w:tblCellMar>
    </w:tblPr>
    <w:tcPr>
      <w:shd w:val="clear" w:color="auto" w:fill="D9D9D9"/>
      <w:vAlign w:val="center"/>
    </w:tcPr>
  </w:style>
  <w:style w:type="paragraph" w:customStyle="1" w:styleId="TESTCommentarybox">
    <w:name w:val="TEST Commentary box"/>
    <w:basedOn w:val="BodyText"/>
    <w:next w:val="BodyText"/>
    <w:semiHidden/>
    <w:rsid w:val="00E57C45"/>
    <w:pPr>
      <w:pBdr>
        <w:top w:val="single" w:sz="18" w:space="4" w:color="003C6A"/>
        <w:left w:val="single" w:sz="18" w:space="4" w:color="003C6A"/>
        <w:bottom w:val="single" w:sz="18" w:space="5" w:color="003C6A"/>
        <w:right w:val="single" w:sz="18" w:space="4" w:color="003C6A"/>
      </w:pBdr>
      <w:shd w:val="clear" w:color="auto" w:fill="D9D9D9"/>
    </w:pPr>
  </w:style>
  <w:style w:type="paragraph" w:customStyle="1" w:styleId="HeadingContents">
    <w:name w:val="Heading (Contents)"/>
    <w:basedOn w:val="HeadingPartChapter"/>
    <w:next w:val="BodyText"/>
    <w:rsid w:val="00376A0A"/>
  </w:style>
  <w:style w:type="paragraph" w:customStyle="1" w:styleId="Cover2subtitle">
    <w:name w:val="Cover 2 (subtitle)"/>
    <w:basedOn w:val="BodyText"/>
    <w:rsid w:val="00DF27E0"/>
    <w:pPr>
      <w:spacing w:after="0"/>
    </w:pPr>
    <w:rPr>
      <w:b/>
      <w:color w:val="000000"/>
      <w:sz w:val="28"/>
      <w:szCs w:val="44"/>
    </w:rPr>
  </w:style>
  <w:style w:type="paragraph" w:customStyle="1" w:styleId="Cover1title">
    <w:name w:val="Cover 1 (title)"/>
    <w:basedOn w:val="BodyText"/>
    <w:rsid w:val="00CA3157"/>
    <w:pPr>
      <w:spacing w:after="0"/>
      <w:outlineLvl w:val="0"/>
    </w:pPr>
    <w:rPr>
      <w:b/>
      <w:color w:val="000000"/>
      <w:sz w:val="36"/>
      <w:szCs w:val="60"/>
    </w:rPr>
  </w:style>
  <w:style w:type="paragraph" w:customStyle="1" w:styleId="HoldPoint">
    <w:name w:val="HoldPoint"/>
    <w:basedOn w:val="BodyText"/>
    <w:next w:val="Normal"/>
    <w:link w:val="HoldPointChar"/>
    <w:rsid w:val="00176CC5"/>
    <w:rPr>
      <w:b/>
      <w:shd w:val="clear" w:color="auto" w:fill="000000"/>
    </w:rPr>
  </w:style>
  <w:style w:type="numbering" w:customStyle="1" w:styleId="TableListSmallLetter">
    <w:name w:val="Table List Small Letter"/>
    <w:semiHidden/>
    <w:rsid w:val="00022FEC"/>
    <w:pPr>
      <w:numPr>
        <w:numId w:val="11"/>
      </w:numPr>
    </w:pPr>
  </w:style>
  <w:style w:type="numbering" w:customStyle="1" w:styleId="ListAllBullets3Level">
    <w:name w:val="List All Bullets (3 Level)"/>
    <w:rsid w:val="00176CC5"/>
    <w:pPr>
      <w:numPr>
        <w:numId w:val="2"/>
      </w:numPr>
    </w:pPr>
  </w:style>
  <w:style w:type="paragraph" w:customStyle="1" w:styleId="TableFigureCaption2Figures">
    <w:name w:val="Table/Figure Caption 2 Figures"/>
    <w:basedOn w:val="TableFigureCaption1Tables"/>
    <w:rsid w:val="00DA20DD"/>
  </w:style>
  <w:style w:type="paragraph" w:customStyle="1" w:styleId="TableHeading">
    <w:name w:val="Table * Heading"/>
    <w:basedOn w:val="BodyText"/>
    <w:rsid w:val="0059511F"/>
    <w:pPr>
      <w:spacing w:before="60" w:after="60" w:line="240" w:lineRule="atLeast"/>
      <w:jc w:val="center"/>
    </w:pPr>
    <w:rPr>
      <w:b/>
      <w:color w:val="000000"/>
    </w:rPr>
  </w:style>
  <w:style w:type="paragraph" w:customStyle="1" w:styleId="TableBodyText">
    <w:name w:val="Table Body Text"/>
    <w:basedOn w:val="BodyText"/>
    <w:link w:val="TableBodyTextCharChar"/>
    <w:rsid w:val="00BC17C8"/>
    <w:pPr>
      <w:spacing w:before="60" w:after="60" w:line="240" w:lineRule="auto"/>
      <w:ind w:left="28"/>
    </w:pPr>
    <w:rPr>
      <w:color w:val="000000"/>
      <w:szCs w:val="20"/>
    </w:rPr>
  </w:style>
  <w:style w:type="paragraph" w:styleId="ListNumber">
    <w:name w:val="List Number"/>
    <w:basedOn w:val="BodyText"/>
    <w:semiHidden/>
    <w:rsid w:val="00176CC5"/>
  </w:style>
  <w:style w:type="paragraph" w:styleId="ListNumber2">
    <w:name w:val="List Number 2"/>
    <w:basedOn w:val="BodyText"/>
    <w:semiHidden/>
    <w:rsid w:val="00176CC5"/>
  </w:style>
  <w:style w:type="paragraph" w:styleId="ListNumber3">
    <w:name w:val="List Number 3"/>
    <w:basedOn w:val="BodyText"/>
    <w:semiHidden/>
    <w:rsid w:val="00176CC5"/>
  </w:style>
  <w:style w:type="table" w:styleId="TableGrid">
    <w:name w:val="Table Grid"/>
    <w:basedOn w:val="TableNormal"/>
    <w:rsid w:val="00176CC5"/>
    <w:pPr>
      <w:keepNext/>
      <w:keepLines/>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numbering" w:customStyle="1" w:styleId="ListAllNum3Level">
    <w:name w:val="List All Num (3 Level)"/>
    <w:basedOn w:val="NoList"/>
    <w:rsid w:val="000913ED"/>
    <w:pPr>
      <w:numPr>
        <w:numId w:val="6"/>
      </w:numPr>
    </w:pPr>
  </w:style>
  <w:style w:type="character" w:customStyle="1" w:styleId="BodyTextbold">
    <w:name w:val="Body Text (bold)"/>
    <w:rsid w:val="00730C95"/>
    <w:rPr>
      <w:rFonts w:ascii="Arial" w:hAnsi="Arial" w:cs="Arial"/>
      <w:b/>
      <w:szCs w:val="22"/>
      <w:lang w:val="en-AU" w:eastAsia="en-AU" w:bidi="ar-SA"/>
    </w:rPr>
  </w:style>
  <w:style w:type="paragraph" w:styleId="TOC1">
    <w:name w:val="toc 1"/>
    <w:basedOn w:val="Normal"/>
    <w:next w:val="Normal"/>
    <w:uiPriority w:val="39"/>
    <w:rsid w:val="0091452E"/>
    <w:pPr>
      <w:tabs>
        <w:tab w:val="left" w:pos="480"/>
        <w:tab w:val="right" w:leader="dot" w:pos="9072"/>
      </w:tabs>
      <w:spacing w:before="60" w:after="60"/>
    </w:pPr>
    <w:rPr>
      <w:b/>
      <w:noProof/>
    </w:rPr>
  </w:style>
  <w:style w:type="paragraph" w:styleId="TOC2">
    <w:name w:val="toc 2"/>
    <w:basedOn w:val="Normal"/>
    <w:next w:val="Normal"/>
    <w:uiPriority w:val="39"/>
    <w:rsid w:val="0091452E"/>
    <w:pPr>
      <w:tabs>
        <w:tab w:val="left" w:pos="482"/>
        <w:tab w:val="right" w:leader="dot" w:pos="9060"/>
      </w:tabs>
      <w:spacing w:after="60"/>
    </w:pPr>
    <w:rPr>
      <w:noProof/>
    </w:rPr>
  </w:style>
  <w:style w:type="paragraph" w:styleId="TOC3">
    <w:name w:val="toc 3"/>
    <w:basedOn w:val="Normal"/>
    <w:next w:val="Normal"/>
    <w:uiPriority w:val="39"/>
    <w:rsid w:val="0091452E"/>
    <w:pPr>
      <w:tabs>
        <w:tab w:val="left" w:pos="1440"/>
        <w:tab w:val="right" w:leader="dot" w:pos="9072"/>
      </w:tabs>
      <w:spacing w:after="0" w:line="240" w:lineRule="auto"/>
      <w:ind w:left="482"/>
    </w:pPr>
    <w:rPr>
      <w:i/>
      <w:noProof/>
    </w:rPr>
  </w:style>
  <w:style w:type="paragraph" w:styleId="TOC4">
    <w:name w:val="toc 4"/>
    <w:basedOn w:val="Normal"/>
    <w:next w:val="Normal"/>
    <w:autoRedefine/>
    <w:semiHidden/>
    <w:rsid w:val="003C340E"/>
    <w:pPr>
      <w:ind w:left="600"/>
    </w:pPr>
  </w:style>
  <w:style w:type="paragraph" w:styleId="Caption">
    <w:name w:val="caption"/>
    <w:basedOn w:val="Normal"/>
    <w:next w:val="Normal"/>
    <w:qFormat/>
    <w:rsid w:val="003C340E"/>
    <w:rPr>
      <w:b/>
      <w:bCs/>
      <w:szCs w:val="20"/>
    </w:rPr>
  </w:style>
  <w:style w:type="paragraph" w:customStyle="1" w:styleId="HeaderChapterpart">
    <w:name w:val="Header (Chapter/part #)"/>
    <w:basedOn w:val="Footer"/>
    <w:rsid w:val="00125B5A"/>
    <w:pPr>
      <w:pBdr>
        <w:bottom w:val="single" w:sz="4" w:space="1" w:color="auto"/>
      </w:pBdr>
      <w:tabs>
        <w:tab w:val="clear" w:pos="9540"/>
        <w:tab w:val="right" w:pos="9072"/>
      </w:tabs>
      <w:ind w:right="-2"/>
    </w:pPr>
  </w:style>
  <w:style w:type="character" w:customStyle="1" w:styleId="HoldPointChar">
    <w:name w:val="HoldPoint Char"/>
    <w:link w:val="HoldPoint"/>
    <w:rsid w:val="004525EA"/>
    <w:rPr>
      <w:rFonts w:ascii="Arial" w:hAnsi="Arial" w:cs="Arial"/>
      <w:b/>
      <w:szCs w:val="22"/>
      <w:shd w:val="clear" w:color="auto" w:fill="000000"/>
      <w:lang w:val="en-AU" w:eastAsia="en-AU" w:bidi="ar-SA"/>
    </w:rPr>
  </w:style>
  <w:style w:type="paragraph" w:customStyle="1" w:styleId="TableFigureCaption1Tables">
    <w:name w:val="Table/Figure Caption 1 Tables"/>
    <w:basedOn w:val="Normal"/>
    <w:next w:val="BodyText"/>
    <w:rsid w:val="00AE78C4"/>
    <w:pPr>
      <w:keepNext/>
      <w:spacing w:before="120"/>
    </w:pPr>
    <w:rPr>
      <w:b/>
      <w:bCs/>
      <w:i/>
      <w:iCs/>
    </w:rPr>
  </w:style>
  <w:style w:type="paragraph" w:customStyle="1" w:styleId="TableFigureCaption3Appendices">
    <w:name w:val="Table/Figure Caption 3 Appendices"/>
    <w:basedOn w:val="TableFigureCaption1Tables"/>
    <w:rsid w:val="00DA20DD"/>
  </w:style>
  <w:style w:type="paragraph" w:customStyle="1" w:styleId="ListB3squareonly">
    <w:name w:val="List B3 (square) only"/>
    <w:basedOn w:val="Normal"/>
    <w:semiHidden/>
    <w:rsid w:val="00383A3B"/>
    <w:pPr>
      <w:numPr>
        <w:ilvl w:val="2"/>
        <w:numId w:val="26"/>
      </w:numPr>
    </w:pPr>
  </w:style>
  <w:style w:type="numbering" w:customStyle="1" w:styleId="TableListSmallNumber">
    <w:name w:val="Table List Small Number"/>
    <w:basedOn w:val="TableListAllNum3Level"/>
    <w:semiHidden/>
    <w:rsid w:val="00022FEC"/>
    <w:pPr>
      <w:numPr>
        <w:numId w:val="12"/>
      </w:numPr>
    </w:pPr>
  </w:style>
  <w:style w:type="numbering" w:customStyle="1" w:styleId="TableListAllBullets3Level">
    <w:name w:val="Table List All Bullets (3 Level)"/>
    <w:rsid w:val="004F4085"/>
    <w:pPr>
      <w:numPr>
        <w:numId w:val="3"/>
      </w:numPr>
    </w:pPr>
  </w:style>
  <w:style w:type="paragraph" w:customStyle="1" w:styleId="ListB1dotonly">
    <w:name w:val="List B1 (dot) only"/>
    <w:basedOn w:val="ListB3squareonly"/>
    <w:semiHidden/>
    <w:rsid w:val="00383A3B"/>
    <w:pPr>
      <w:numPr>
        <w:ilvl w:val="0"/>
      </w:numPr>
    </w:pPr>
  </w:style>
  <w:style w:type="numbering" w:customStyle="1" w:styleId="TableListAllLetter3level">
    <w:name w:val="Table List All Letter (3 level)"/>
    <w:basedOn w:val="TableListAllBullets3Level"/>
    <w:rsid w:val="007D0963"/>
    <w:pPr>
      <w:numPr>
        <w:numId w:val="4"/>
      </w:numPr>
    </w:pPr>
  </w:style>
  <w:style w:type="paragraph" w:customStyle="1" w:styleId="TableBodyTextsmall">
    <w:name w:val="Table Body Text (small)"/>
    <w:basedOn w:val="TableBodyText"/>
    <w:rsid w:val="00F45A8D"/>
    <w:pPr>
      <w:keepNext/>
      <w:keepLines/>
    </w:pPr>
    <w:rPr>
      <w:sz w:val="18"/>
    </w:rPr>
  </w:style>
  <w:style w:type="numbering" w:customStyle="1" w:styleId="ListAllLetter3Level">
    <w:name w:val="List All Letter (3 Level)"/>
    <w:basedOn w:val="NoList"/>
    <w:rsid w:val="00277E0F"/>
    <w:pPr>
      <w:numPr>
        <w:numId w:val="5"/>
      </w:numPr>
    </w:pPr>
  </w:style>
  <w:style w:type="character" w:customStyle="1" w:styleId="TableBodyTextCharChar">
    <w:name w:val="Table Body Text Char Char"/>
    <w:link w:val="TableBodyText"/>
    <w:rsid w:val="00D15248"/>
    <w:rPr>
      <w:rFonts w:ascii="Arial" w:hAnsi="Arial" w:cs="Arial"/>
      <w:color w:val="000000"/>
      <w:szCs w:val="22"/>
      <w:lang w:val="en-AU" w:eastAsia="en-AU" w:bidi="ar-SA"/>
    </w:rPr>
  </w:style>
  <w:style w:type="paragraph" w:customStyle="1" w:styleId="ListB2dashonly">
    <w:name w:val="List B2 (dash) only"/>
    <w:basedOn w:val="ListB1dotonly"/>
    <w:semiHidden/>
    <w:rsid w:val="00383A3B"/>
    <w:pPr>
      <w:numPr>
        <w:ilvl w:val="1"/>
      </w:numPr>
    </w:pPr>
  </w:style>
  <w:style w:type="numbering" w:customStyle="1" w:styleId="TableListAllNum3Level">
    <w:name w:val="Table List All Num (3 Level)"/>
    <w:basedOn w:val="TableListAllLetter3level"/>
    <w:rsid w:val="00277E0F"/>
    <w:pPr>
      <w:numPr>
        <w:numId w:val="7"/>
      </w:numPr>
    </w:pPr>
  </w:style>
  <w:style w:type="character" w:customStyle="1" w:styleId="BodyTextitalic">
    <w:name w:val="Body Text (italic)"/>
    <w:rsid w:val="009E22DF"/>
    <w:rPr>
      <w:rFonts w:ascii="Arial" w:hAnsi="Arial" w:cs="Arial"/>
      <w:i/>
      <w:szCs w:val="22"/>
      <w:lang w:val="en-AU" w:eastAsia="en-AU" w:bidi="ar-SA"/>
    </w:rPr>
  </w:style>
  <w:style w:type="character" w:customStyle="1" w:styleId="BodyTextitalicsbold">
    <w:name w:val="Body Text (italics bold)"/>
    <w:rsid w:val="009E22DF"/>
    <w:rPr>
      <w:rFonts w:ascii="Arial" w:hAnsi="Arial" w:cs="Arial"/>
      <w:b/>
      <w:i/>
      <w:szCs w:val="22"/>
      <w:lang w:val="en-AU" w:eastAsia="en-AU" w:bidi="ar-SA"/>
    </w:rPr>
  </w:style>
  <w:style w:type="paragraph" w:styleId="TableofFigures">
    <w:name w:val="table of figures"/>
    <w:basedOn w:val="Normal"/>
    <w:next w:val="Normal"/>
    <w:uiPriority w:val="99"/>
    <w:rsid w:val="00363C04"/>
  </w:style>
  <w:style w:type="character" w:customStyle="1" w:styleId="BodyTextsuperscript">
    <w:name w:val="Body Text (superscript)"/>
    <w:rsid w:val="00FC7935"/>
    <w:rPr>
      <w:rFonts w:ascii="Arial" w:hAnsi="Arial"/>
      <w:sz w:val="20"/>
      <w:vertAlign w:val="superscript"/>
    </w:rPr>
  </w:style>
  <w:style w:type="paragraph" w:customStyle="1" w:styleId="Default">
    <w:name w:val="Default"/>
    <w:rsid w:val="009407AF"/>
    <w:pPr>
      <w:autoSpaceDE w:val="0"/>
      <w:autoSpaceDN w:val="0"/>
      <w:adjustRightInd w:val="0"/>
    </w:pPr>
    <w:rPr>
      <w:rFonts w:ascii="Arial" w:eastAsiaTheme="minorHAnsi" w:hAnsi="Arial" w:cs="Arial"/>
      <w:color w:val="000000"/>
      <w:sz w:val="24"/>
      <w:szCs w:val="24"/>
      <w:lang w:eastAsia="en-US"/>
    </w:rPr>
  </w:style>
  <w:style w:type="character" w:styleId="CommentReference">
    <w:name w:val="annotation reference"/>
    <w:basedOn w:val="DefaultParagraphFont"/>
    <w:rsid w:val="006915E9"/>
    <w:rPr>
      <w:sz w:val="16"/>
      <w:szCs w:val="16"/>
    </w:rPr>
  </w:style>
  <w:style w:type="paragraph" w:styleId="CommentText">
    <w:name w:val="annotation text"/>
    <w:basedOn w:val="Normal"/>
    <w:link w:val="CommentTextChar"/>
    <w:rsid w:val="006915E9"/>
    <w:pPr>
      <w:spacing w:line="240" w:lineRule="auto"/>
    </w:pPr>
    <w:rPr>
      <w:szCs w:val="20"/>
    </w:rPr>
  </w:style>
  <w:style w:type="character" w:customStyle="1" w:styleId="CommentTextChar">
    <w:name w:val="Comment Text Char"/>
    <w:basedOn w:val="DefaultParagraphFont"/>
    <w:link w:val="CommentText"/>
    <w:rsid w:val="006915E9"/>
    <w:rPr>
      <w:rFonts w:ascii="Arial" w:hAnsi="Arial"/>
    </w:rPr>
  </w:style>
  <w:style w:type="paragraph" w:styleId="CommentSubject">
    <w:name w:val="annotation subject"/>
    <w:basedOn w:val="CommentText"/>
    <w:next w:val="CommentText"/>
    <w:link w:val="CommentSubjectChar"/>
    <w:rsid w:val="006915E9"/>
    <w:rPr>
      <w:b/>
      <w:bCs/>
    </w:rPr>
  </w:style>
  <w:style w:type="character" w:customStyle="1" w:styleId="CommentSubjectChar">
    <w:name w:val="Comment Subject Char"/>
    <w:basedOn w:val="CommentTextChar"/>
    <w:link w:val="CommentSubject"/>
    <w:rsid w:val="006915E9"/>
    <w:rPr>
      <w:rFonts w:ascii="Arial" w:hAnsi="Arial"/>
      <w:b/>
      <w:bCs/>
    </w:rPr>
  </w:style>
  <w:style w:type="paragraph" w:styleId="BalloonText">
    <w:name w:val="Balloon Text"/>
    <w:basedOn w:val="Normal"/>
    <w:link w:val="BalloonTextChar"/>
    <w:rsid w:val="006915E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rsid w:val="006915E9"/>
    <w:rPr>
      <w:rFonts w:ascii="Segoe UI" w:hAnsi="Segoe UI" w:cs="Segoe UI"/>
      <w:sz w:val="18"/>
      <w:szCs w:val="18"/>
    </w:rPr>
  </w:style>
  <w:style w:type="character" w:styleId="PlaceholderText">
    <w:name w:val="Placeholder Text"/>
    <w:basedOn w:val="DefaultParagraphFont"/>
    <w:uiPriority w:val="99"/>
    <w:semiHidden/>
    <w:rsid w:val="006F6111"/>
    <w:rPr>
      <w:color w:val="666666"/>
    </w:rPr>
  </w:style>
  <w:style w:type="paragraph" w:styleId="Revision">
    <w:name w:val="Revision"/>
    <w:hidden/>
    <w:uiPriority w:val="99"/>
    <w:semiHidden/>
    <w:rsid w:val="00816131"/>
    <w:rPr>
      <w:rFonts w:ascii="Arial" w:hAnsi="Arial"/>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744776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2.emf"/><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chart" Target="charts/chart1.xml"/><Relationship Id="rId34"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5" Type="http://schemas.openxmlformats.org/officeDocument/2006/relationships/footer" Target="foot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4.png"/><Relationship Id="rId29"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11.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4.xml"/><Relationship Id="rId28" Type="http://schemas.openxmlformats.org/officeDocument/2006/relationships/footer" Target="footer9.xml"/><Relationship Id="rId10" Type="http://schemas.openxmlformats.org/officeDocument/2006/relationships/webSettings" Target="webSettings.xml"/><Relationship Id="rId19" Type="http://schemas.openxmlformats.org/officeDocument/2006/relationships/image" Target="media/image3.png"/><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eader" Target="header3.xml"/><Relationship Id="rId27" Type="http://schemas.openxmlformats.org/officeDocument/2006/relationships/footer" Target="footer8.xml"/><Relationship Id="rId30" Type="http://schemas.openxmlformats.org/officeDocument/2006/relationships/header" Target="header4.xml"/><Relationship Id="rId35" Type="http://schemas.openxmlformats.org/officeDocument/2006/relationships/theme" Target="theme/theme1.xml"/><Relationship Id="rId8" Type="http://schemas.openxmlformats.org/officeDocument/2006/relationships/styles" Target="styles.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sldowli\My%20Documents\Technical%20document%20template.dot" TargetMode="Externa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Existing Assessment</c:v>
                </c:pt>
              </c:strCache>
            </c:strRef>
          </c:tx>
          <c:spPr>
            <a:solidFill>
              <a:schemeClr val="accent1">
                <a:lumMod val="75000"/>
              </a:schemeClr>
            </a:solidFill>
          </c:spPr>
          <c:invertIfNegative val="0"/>
          <c:cat>
            <c:strRef>
              <c:f>Sheet1!$A$2:$A$8</c:f>
              <c:strCache>
                <c:ptCount val="7"/>
                <c:pt idx="0">
                  <c:v>Run off road</c:v>
                </c:pt>
                <c:pt idx="1">
                  <c:v>Head-on</c:v>
                </c:pt>
                <c:pt idx="2">
                  <c:v>Intersection</c:v>
                </c:pt>
                <c:pt idx="3">
                  <c:v>Other</c:v>
                </c:pt>
                <c:pt idx="4">
                  <c:v>Pedestrian</c:v>
                </c:pt>
                <c:pt idx="5">
                  <c:v>Cyclist</c:v>
                </c:pt>
                <c:pt idx="6">
                  <c:v>Motorcyclist</c:v>
                </c:pt>
              </c:strCache>
            </c:strRef>
          </c:cat>
          <c:val>
            <c:numRef>
              <c:f>Sheet1!$B$2:$B$8</c:f>
              <c:numCache>
                <c:formatCode>General</c:formatCode>
                <c:ptCount val="7"/>
                <c:pt idx="0">
                  <c:v>42</c:v>
                </c:pt>
                <c:pt idx="1">
                  <c:v>32</c:v>
                </c:pt>
                <c:pt idx="2">
                  <c:v>64</c:v>
                </c:pt>
                <c:pt idx="3">
                  <c:v>48</c:v>
                </c:pt>
                <c:pt idx="4">
                  <c:v>40</c:v>
                </c:pt>
                <c:pt idx="5">
                  <c:v>24</c:v>
                </c:pt>
                <c:pt idx="6">
                  <c:v>48</c:v>
                </c:pt>
              </c:numCache>
            </c:numRef>
          </c:val>
          <c:extLst>
            <c:ext xmlns:c16="http://schemas.microsoft.com/office/drawing/2014/chart" uri="{C3380CC4-5D6E-409C-BE32-E72D297353CC}">
              <c16:uniqueId val="{00000000-2555-45A1-8F85-B396C4F4F3EA}"/>
            </c:ext>
          </c:extLst>
        </c:ser>
        <c:ser>
          <c:idx val="1"/>
          <c:order val="1"/>
          <c:tx>
            <c:strRef>
              <c:f>Sheet1!$C$1</c:f>
              <c:strCache>
                <c:ptCount val="1"/>
                <c:pt idx="0">
                  <c:v>Proposed Option</c:v>
                </c:pt>
              </c:strCache>
            </c:strRef>
          </c:tx>
          <c:invertIfNegative val="0"/>
          <c:cat>
            <c:strRef>
              <c:f>Sheet1!$A$2:$A$8</c:f>
              <c:strCache>
                <c:ptCount val="7"/>
                <c:pt idx="0">
                  <c:v>Run off road</c:v>
                </c:pt>
                <c:pt idx="1">
                  <c:v>Head-on</c:v>
                </c:pt>
                <c:pt idx="2">
                  <c:v>Intersection</c:v>
                </c:pt>
                <c:pt idx="3">
                  <c:v>Other</c:v>
                </c:pt>
                <c:pt idx="4">
                  <c:v>Pedestrian</c:v>
                </c:pt>
                <c:pt idx="5">
                  <c:v>Cyclist</c:v>
                </c:pt>
                <c:pt idx="6">
                  <c:v>Motorcyclist</c:v>
                </c:pt>
              </c:strCache>
            </c:strRef>
          </c:cat>
          <c:val>
            <c:numRef>
              <c:f>Sheet1!$C$2:$C$8</c:f>
              <c:numCache>
                <c:formatCode>General</c:formatCode>
                <c:ptCount val="7"/>
                <c:pt idx="0">
                  <c:v>30</c:v>
                </c:pt>
                <c:pt idx="1">
                  <c:v>32</c:v>
                </c:pt>
                <c:pt idx="2">
                  <c:v>40</c:v>
                </c:pt>
                <c:pt idx="3">
                  <c:v>28</c:v>
                </c:pt>
                <c:pt idx="4">
                  <c:v>44</c:v>
                </c:pt>
                <c:pt idx="5">
                  <c:v>24</c:v>
                </c:pt>
                <c:pt idx="6">
                  <c:v>48</c:v>
                </c:pt>
              </c:numCache>
            </c:numRef>
          </c:val>
          <c:extLst>
            <c:ext xmlns:c16="http://schemas.microsoft.com/office/drawing/2014/chart" uri="{C3380CC4-5D6E-409C-BE32-E72D297353CC}">
              <c16:uniqueId val="{00000001-2555-45A1-8F85-B396C4F4F3EA}"/>
            </c:ext>
          </c:extLst>
        </c:ser>
        <c:ser>
          <c:idx val="3"/>
          <c:order val="2"/>
          <c:tx>
            <c:strRef>
              <c:f>Sheet1!$E$1</c:f>
              <c:strCache>
                <c:ptCount val="1"/>
                <c:pt idx="0">
                  <c:v>Agreed Safe System Option</c:v>
                </c:pt>
              </c:strCache>
            </c:strRef>
          </c:tx>
          <c:spPr>
            <a:solidFill>
              <a:srgbClr val="F79427"/>
            </a:solidFill>
          </c:spPr>
          <c:invertIfNegative val="0"/>
          <c:cat>
            <c:strRef>
              <c:f>Sheet1!$A$2:$A$8</c:f>
              <c:strCache>
                <c:ptCount val="7"/>
                <c:pt idx="0">
                  <c:v>Run off road</c:v>
                </c:pt>
                <c:pt idx="1">
                  <c:v>Head-on</c:v>
                </c:pt>
                <c:pt idx="2">
                  <c:v>Intersection</c:v>
                </c:pt>
                <c:pt idx="3">
                  <c:v>Other</c:v>
                </c:pt>
                <c:pt idx="4">
                  <c:v>Pedestrian</c:v>
                </c:pt>
                <c:pt idx="5">
                  <c:v>Cyclist</c:v>
                </c:pt>
                <c:pt idx="6">
                  <c:v>Motorcyclist</c:v>
                </c:pt>
              </c:strCache>
            </c:strRef>
          </c:cat>
          <c:val>
            <c:numRef>
              <c:f>Sheet1!$E$2:$E$8</c:f>
              <c:numCache>
                <c:formatCode>General</c:formatCode>
                <c:ptCount val="7"/>
                <c:pt idx="0">
                  <c:v>32</c:v>
                </c:pt>
                <c:pt idx="1">
                  <c:v>16</c:v>
                </c:pt>
                <c:pt idx="2">
                  <c:v>40</c:v>
                </c:pt>
                <c:pt idx="3">
                  <c:v>28</c:v>
                </c:pt>
                <c:pt idx="4">
                  <c:v>22</c:v>
                </c:pt>
                <c:pt idx="5">
                  <c:v>24</c:v>
                </c:pt>
                <c:pt idx="6">
                  <c:v>32</c:v>
                </c:pt>
              </c:numCache>
            </c:numRef>
          </c:val>
          <c:extLst>
            <c:ext xmlns:c16="http://schemas.microsoft.com/office/drawing/2014/chart" uri="{C3380CC4-5D6E-409C-BE32-E72D297353CC}">
              <c16:uniqueId val="{00000002-2555-45A1-8F85-B396C4F4F3EA}"/>
            </c:ext>
          </c:extLst>
        </c:ser>
        <c:dLbls>
          <c:showLegendKey val="0"/>
          <c:showVal val="0"/>
          <c:showCatName val="0"/>
          <c:showSerName val="0"/>
          <c:showPercent val="0"/>
          <c:showBubbleSize val="0"/>
        </c:dLbls>
        <c:gapWidth val="150"/>
        <c:axId val="82953728"/>
        <c:axId val="82955264"/>
      </c:barChart>
      <c:catAx>
        <c:axId val="82953728"/>
        <c:scaling>
          <c:orientation val="minMax"/>
        </c:scaling>
        <c:delete val="0"/>
        <c:axPos val="b"/>
        <c:numFmt formatCode="General" sourceLinked="0"/>
        <c:majorTickMark val="out"/>
        <c:minorTickMark val="none"/>
        <c:tickLblPos val="nextTo"/>
        <c:crossAx val="82955264"/>
        <c:crosses val="autoZero"/>
        <c:auto val="1"/>
        <c:lblAlgn val="ctr"/>
        <c:lblOffset val="100"/>
        <c:noMultiLvlLbl val="0"/>
      </c:catAx>
      <c:valAx>
        <c:axId val="82955264"/>
        <c:scaling>
          <c:orientation val="minMax"/>
        </c:scaling>
        <c:delete val="0"/>
        <c:axPos val="l"/>
        <c:majorGridlines/>
        <c:numFmt formatCode="General" sourceLinked="1"/>
        <c:majorTickMark val="out"/>
        <c:minorTickMark val="none"/>
        <c:tickLblPos val="nextTo"/>
        <c:crossAx val="82953728"/>
        <c:crosses val="autoZero"/>
        <c:crossBetween val="between"/>
      </c:valAx>
    </c:plotArea>
    <c:legend>
      <c:legendPos val="r"/>
      <c:layout>
        <c:manualLayout>
          <c:xMode val="edge"/>
          <c:yMode val="edge"/>
          <c:x val="0.76419564741907275"/>
          <c:y val="0.39843300837395323"/>
          <c:w val="0.23580435258092738"/>
          <c:h val="0.4017972753405824"/>
        </c:manualLayout>
      </c:layout>
      <c:overlay val="0"/>
    </c:legend>
    <c:plotVisOnly val="1"/>
    <c:dispBlanksAs val="gap"/>
    <c:showDLblsOverMax val="0"/>
  </c:chart>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0117AB15794933A5F9EDCD2848FE84"/>
        <w:category>
          <w:name w:val="General"/>
          <w:gallery w:val="placeholder"/>
        </w:category>
        <w:types>
          <w:type w:val="bbPlcHdr"/>
        </w:types>
        <w:behaviors>
          <w:behavior w:val="content"/>
        </w:behaviors>
        <w:guid w:val="{65F5039B-FECA-47C4-B737-93074C14DE83}"/>
      </w:docPartPr>
      <w:docPartBody>
        <w:p w:rsidR="006D17F2" w:rsidRDefault="00673EFA" w:rsidP="00673EFA">
          <w:pPr>
            <w:pStyle w:val="F90117AB15794933A5F9EDCD2848FE841"/>
          </w:pPr>
          <w:r w:rsidRPr="00A069D5">
            <w:rPr>
              <w:rStyle w:val="PlaceholderText"/>
            </w:rPr>
            <w:t xml:space="preserve">Click or tap to enter </w:t>
          </w:r>
          <w:r>
            <w:rPr>
              <w:rStyle w:val="PlaceholderText"/>
            </w:rPr>
            <w:t>report</w:t>
          </w:r>
          <w:r w:rsidRPr="00A069D5">
            <w:rPr>
              <w:rStyle w:val="PlaceholderText"/>
            </w:rPr>
            <w:t xml:space="preserve"> date.</w:t>
          </w:r>
        </w:p>
      </w:docPartBody>
    </w:docPart>
    <w:docPart>
      <w:docPartPr>
        <w:name w:val="76DC10FD3BBB4646A51D757157728482"/>
        <w:category>
          <w:name w:val="General"/>
          <w:gallery w:val="placeholder"/>
        </w:category>
        <w:types>
          <w:type w:val="bbPlcHdr"/>
        </w:types>
        <w:behaviors>
          <w:behavior w:val="content"/>
        </w:behaviors>
        <w:guid w:val="{8152F3C0-AD38-4DFF-911D-8AAA8AE26EF4}"/>
      </w:docPartPr>
      <w:docPartBody>
        <w:p w:rsidR="006D17F2" w:rsidRDefault="00673EFA" w:rsidP="00673EFA">
          <w:pPr>
            <w:pStyle w:val="76DC10FD3BBB4646A51D7571577284821"/>
          </w:pPr>
          <w:r w:rsidRPr="00A069D5">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00CB"/>
    <w:rsid w:val="00176559"/>
    <w:rsid w:val="005000CB"/>
    <w:rsid w:val="00673EFA"/>
    <w:rsid w:val="006D17F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73EFA"/>
    <w:rPr>
      <w:color w:val="666666"/>
    </w:rPr>
  </w:style>
  <w:style w:type="paragraph" w:customStyle="1" w:styleId="F90117AB15794933A5F9EDCD2848FE841">
    <w:name w:val="F90117AB15794933A5F9EDCD2848FE841"/>
    <w:rsid w:val="00673EFA"/>
    <w:pPr>
      <w:spacing w:after="0" w:line="300" w:lineRule="atLeast"/>
    </w:pPr>
    <w:rPr>
      <w:rFonts w:ascii="Arial" w:eastAsia="Times New Roman" w:hAnsi="Arial" w:cs="Arial"/>
      <w:b/>
      <w:color w:val="000000"/>
      <w:kern w:val="0"/>
      <w:sz w:val="28"/>
      <w:szCs w:val="44"/>
      <w14:ligatures w14:val="none"/>
    </w:rPr>
  </w:style>
  <w:style w:type="paragraph" w:customStyle="1" w:styleId="76DC10FD3BBB4646A51D7571577284821">
    <w:name w:val="76DC10FD3BBB4646A51D7571577284821"/>
    <w:rsid w:val="00673EFA"/>
    <w:pPr>
      <w:spacing w:before="60" w:after="60" w:line="240" w:lineRule="auto"/>
      <w:ind w:left="28"/>
    </w:pPr>
    <w:rPr>
      <w:rFonts w:ascii="Arial" w:eastAsia="Times New Roman" w:hAnsi="Arial" w:cs="Arial"/>
      <w:color w:val="000000"/>
      <w:kern w:val="0"/>
      <w:sz w:val="20"/>
      <w:szCs w:val="20"/>
      <w14:ligatures w14:val="none"/>
    </w:rPr>
  </w:style>
  <w:style w:type="paragraph" w:customStyle="1" w:styleId="9F465DB49AD143F79A2B794441C8F61F1">
    <w:name w:val="9F465DB49AD143F79A2B794441C8F61F1"/>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DD4DD50FF6614B0AA8DCDACC333EE633">
    <w:name w:val="DD4DD50FF6614B0AA8DCDACC333EE633"/>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556D66DBEC4348C9A1735944A080C20D">
    <w:name w:val="556D66DBEC4348C9A1735944A080C20D"/>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BA43DD2E0FE0498A895099CAC5F4273E">
    <w:name w:val="BA43DD2E0FE0498A895099CAC5F4273E"/>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4612FE9FF93D4F2D8BACA4304F9D4555">
    <w:name w:val="4612FE9FF93D4F2D8BACA4304F9D4555"/>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F90117AB15794933A5F9EDCD2848FE84">
    <w:name w:val="F90117AB15794933A5F9EDCD2848FE84"/>
    <w:rsid w:val="006D17F2"/>
    <w:pPr>
      <w:spacing w:after="0" w:line="300" w:lineRule="atLeast"/>
    </w:pPr>
    <w:rPr>
      <w:rFonts w:ascii="Arial" w:eastAsia="Times New Roman" w:hAnsi="Arial" w:cs="Arial"/>
      <w:b/>
      <w:color w:val="000000"/>
      <w:kern w:val="0"/>
      <w:sz w:val="28"/>
      <w:szCs w:val="44"/>
      <w14:ligatures w14:val="none"/>
    </w:rPr>
  </w:style>
  <w:style w:type="paragraph" w:customStyle="1" w:styleId="76DC10FD3BBB4646A51D757157728482">
    <w:name w:val="76DC10FD3BBB4646A51D757157728482"/>
    <w:rsid w:val="006D17F2"/>
    <w:pPr>
      <w:spacing w:before="60" w:after="60" w:line="240" w:lineRule="auto"/>
      <w:ind w:left="28"/>
    </w:pPr>
    <w:rPr>
      <w:rFonts w:ascii="Arial" w:eastAsia="Times New Roman" w:hAnsi="Arial" w:cs="Arial"/>
      <w:color w:val="000000"/>
      <w:kern w:val="0"/>
      <w:sz w:val="20"/>
      <w:szCs w:val="20"/>
      <w14:ligatures w14:val="none"/>
    </w:rPr>
  </w:style>
  <w:style w:type="paragraph" w:customStyle="1" w:styleId="9F465DB49AD143F79A2B794441C8F61F">
    <w:name w:val="9F465DB49AD143F79A2B794441C8F61F"/>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DD4DD50FF6614B0AA8DCDACC333EE6331">
    <w:name w:val="DD4DD50FF6614B0AA8DCDACC333EE633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556D66DBEC4348C9A1735944A080C20D1">
    <w:name w:val="556D66DBEC4348C9A1735944A080C20D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BA43DD2E0FE0498A895099CAC5F4273E1">
    <w:name w:val="BA43DD2E0FE0498A895099CAC5F4273E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4612FE9FF93D4F2D8BACA4304F9D45551">
    <w:name w:val="4612FE9FF93D4F2D8BACA4304F9D4555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BDCEB719F6DA4CFB9F99AAB1510842F81">
    <w:name w:val="BDCEB719F6DA4CFB9F99AAB1510842F8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93682C920B234135BE653FB7952C1D431">
    <w:name w:val="93682C920B234135BE653FB7952C1D43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6674BBD29D104313A775B07AF520405A1">
    <w:name w:val="6674BBD29D104313A775B07AF520405A1"/>
    <w:rsid w:val="006D17F2"/>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BDCEB719F6DA4CFB9F99AAB1510842F8">
    <w:name w:val="BDCEB719F6DA4CFB9F99AAB1510842F8"/>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93682C920B234135BE653FB7952C1D43">
    <w:name w:val="93682C920B234135BE653FB7952C1D43"/>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 w:type="paragraph" w:customStyle="1" w:styleId="6674BBD29D104313A775B07AF520405A">
    <w:name w:val="6674BBD29D104313A775B07AF520405A"/>
    <w:rsid w:val="00673EFA"/>
    <w:pPr>
      <w:tabs>
        <w:tab w:val="center" w:pos="4153"/>
        <w:tab w:val="right" w:pos="9540"/>
      </w:tabs>
      <w:spacing w:after="0" w:line="240" w:lineRule="auto"/>
      <w:ind w:right="357"/>
    </w:pPr>
    <w:rPr>
      <w:rFonts w:ascii="Arial" w:eastAsia="Times New Roman" w:hAnsi="Arial" w:cs="Arial"/>
      <w:kern w:val="0"/>
      <w:sz w:val="18"/>
      <w:szCs w:val="18"/>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TMR">
      <a:dk1>
        <a:sysClr val="windowText" lastClr="000000"/>
      </a:dk1>
      <a:lt1>
        <a:sysClr val="window" lastClr="FFFFFF"/>
      </a:lt1>
      <a:dk2>
        <a:srgbClr val="44546A"/>
      </a:dk2>
      <a:lt2>
        <a:srgbClr val="E7E6E6"/>
      </a:lt2>
      <a:accent1>
        <a:srgbClr val="003C69"/>
      </a:accent1>
      <a:accent2>
        <a:srgbClr val="7AB800"/>
      </a:accent2>
      <a:accent3>
        <a:srgbClr val="F79427"/>
      </a:accent3>
      <a:accent4>
        <a:srgbClr val="DAD8BC"/>
      </a:accent4>
      <a:accent5>
        <a:srgbClr val="A70243"/>
      </a:accent5>
      <a:accent6>
        <a:srgbClr val="000000"/>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196821DEF2654CA461F8F68C5FAE19" ma:contentTypeVersion="9" ma:contentTypeDescription="Create a new document." ma:contentTypeScope="" ma:versionID="679d70384dcd8cf1d4df296407b42d21">
  <xsd:schema xmlns:xsd="http://www.w3.org/2001/XMLSchema" xmlns:xs="http://www.w3.org/2001/XMLSchema" xmlns:p="http://schemas.microsoft.com/office/2006/metadata/properties" xmlns:ns1="http://schemas.microsoft.com/sharepoint/v3" xmlns:ns2="a4b41637-c39a-4fcf-ba83-ba894a3db53d" targetNamespace="http://schemas.microsoft.com/office/2006/metadata/properties" ma:root="true" ma:fieldsID="78e26bd99cccd8759e85fbffed1037c9" ns1:_="" ns2:_="">
    <xsd:import namespace="http://schemas.microsoft.com/sharepoint/v3"/>
    <xsd:import namespace="a4b41637-c39a-4fcf-ba83-ba894a3db53d"/>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ma:readOnly="fals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4b41637-c39a-4fcf-ba83-ba894a3db53d"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false">
      <xsd:simpleType>
        <xsd:restriction base="dms:Boolean"/>
      </xsd:simpleType>
    </xsd:element>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PersistId xmlns="a4b41637-c39a-4fcf-ba83-ba894a3db53d">false</_dlc_DocIdPersistId>
    <_dlc_DocId xmlns="a4b41637-c39a-4fcf-ba83-ba894a3db53d">D5FAUEVVHHAR-224-1</_dlc_DocId>
    <_dlc_DocIdUrl xmlns="a4b41637-c39a-4fcf-ba83-ba894a3db53d">
      <Url>https://inside.tmr.qld.gov.au/sites/engtech/technologies-and-services/_layouts/15/DocIdRedir.aspx?ID=D5FAUEVVHHAR-224-1</Url>
      <Description>D5FAUEVVHHAR-224-1</Description>
    </_dlc_DocIdUrl>
  </documentManagement>
</p:properties>
</file>

<file path=customXml/itemProps1.xml><?xml version="1.0" encoding="utf-8"?>
<ds:datastoreItem xmlns:ds="http://schemas.openxmlformats.org/officeDocument/2006/customXml" ds:itemID="{8ECC804D-8B05-4A0A-A857-4B46814A9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b41637-c39a-4fcf-ba83-ba894a3db5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B211BE-0087-4C8A-BED7-92B34FB76445}">
  <ds:schemaRefs>
    <ds:schemaRef ds:uri="http://schemas.microsoft.com/sharepoint/events"/>
  </ds:schemaRefs>
</ds:datastoreItem>
</file>

<file path=customXml/itemProps3.xml><?xml version="1.0" encoding="utf-8"?>
<ds:datastoreItem xmlns:ds="http://schemas.openxmlformats.org/officeDocument/2006/customXml" ds:itemID="{EDEDAF79-F5B8-4178-B06E-4F51768BE823}">
  <ds:schemaRefs>
    <ds:schemaRef ds:uri="http://schemas.openxmlformats.org/officeDocument/2006/bibliography"/>
  </ds:schemaRefs>
</ds:datastoreItem>
</file>

<file path=customXml/itemProps4.xml><?xml version="1.0" encoding="utf-8"?>
<ds:datastoreItem xmlns:ds="http://schemas.openxmlformats.org/officeDocument/2006/customXml" ds:itemID="{12A43298-CDBF-4E4A-B05B-611A8E980CA5}">
  <ds:schemaRefs>
    <ds:schemaRef ds:uri="http://schemas.microsoft.com/office/2006/metadata/longProperties"/>
  </ds:schemaRefs>
</ds:datastoreItem>
</file>

<file path=customXml/itemProps5.xml><?xml version="1.0" encoding="utf-8"?>
<ds:datastoreItem xmlns:ds="http://schemas.openxmlformats.org/officeDocument/2006/customXml" ds:itemID="{8CBE615B-D60E-447E-82FD-A5F6D6207C06}">
  <ds:schemaRefs>
    <ds:schemaRef ds:uri="http://schemas.microsoft.com/sharepoint/v3/contenttype/forms"/>
  </ds:schemaRefs>
</ds:datastoreItem>
</file>

<file path=customXml/itemProps6.xml><?xml version="1.0" encoding="utf-8"?>
<ds:datastoreItem xmlns:ds="http://schemas.openxmlformats.org/officeDocument/2006/customXml" ds:itemID="{5A88155A-B3AD-4B8B-84F8-2AB720732F9B}">
  <ds:schemaRefs>
    <ds:schemaRef ds:uri="http://purl.org/dc/elements/1.1/"/>
    <ds:schemaRef ds:uri="http://purl.org/dc/terms/"/>
    <ds:schemaRef ds:uri="http://www.w3.org/XML/1998/namespace"/>
    <ds:schemaRef ds:uri="http://schemas.microsoft.com/office/2006/documentManagement/types"/>
    <ds:schemaRef ds:uri="http://schemas.microsoft.com/sharepoint/v3"/>
    <ds:schemaRef ds:uri="http://schemas.microsoft.com/office/infopath/2007/PartnerControls"/>
    <ds:schemaRef ds:uri="a4b41637-c39a-4fcf-ba83-ba894a3db53d"/>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Technical document template</Template>
  <TotalTime>258</TotalTime>
  <Pages>22</Pages>
  <Words>3251</Words>
  <Characters>24390</Characters>
  <Application>Microsoft Office Word</Application>
  <DocSecurity>0</DocSecurity>
  <Lines>203</Lines>
  <Paragraphs>55</Paragraphs>
  <ScaleCrop>false</ScaleCrop>
  <HeadingPairs>
    <vt:vector size="2" baseType="variant">
      <vt:variant>
        <vt:lpstr>Title</vt:lpstr>
      </vt:variant>
      <vt:variant>
        <vt:i4>1</vt:i4>
      </vt:variant>
    </vt:vector>
  </HeadingPairs>
  <TitlesOfParts>
    <vt:vector size="1" baseType="lpstr">
      <vt:lpstr>QRSTUV Guide to SSA</vt:lpstr>
    </vt:vector>
  </TitlesOfParts>
  <Company>Department of Transport and Main Roads</Company>
  <LinksUpToDate>false</LinksUpToDate>
  <CharactersWithSpaces>27586</CharactersWithSpaces>
  <SharedDoc>false</SharedDoc>
  <HLinks>
    <vt:vector size="54" baseType="variant">
      <vt:variant>
        <vt:i4>1966137</vt:i4>
      </vt:variant>
      <vt:variant>
        <vt:i4>44</vt:i4>
      </vt:variant>
      <vt:variant>
        <vt:i4>0</vt:i4>
      </vt:variant>
      <vt:variant>
        <vt:i4>5</vt:i4>
      </vt:variant>
      <vt:variant>
        <vt:lpwstr/>
      </vt:variant>
      <vt:variant>
        <vt:lpwstr>_Toc365961971</vt:lpwstr>
      </vt:variant>
      <vt:variant>
        <vt:i4>2031673</vt:i4>
      </vt:variant>
      <vt:variant>
        <vt:i4>35</vt:i4>
      </vt:variant>
      <vt:variant>
        <vt:i4>0</vt:i4>
      </vt:variant>
      <vt:variant>
        <vt:i4>5</vt:i4>
      </vt:variant>
      <vt:variant>
        <vt:lpwstr/>
      </vt:variant>
      <vt:variant>
        <vt:lpwstr>_Toc365961969</vt:lpwstr>
      </vt:variant>
      <vt:variant>
        <vt:i4>2031673</vt:i4>
      </vt:variant>
      <vt:variant>
        <vt:i4>26</vt:i4>
      </vt:variant>
      <vt:variant>
        <vt:i4>0</vt:i4>
      </vt:variant>
      <vt:variant>
        <vt:i4>5</vt:i4>
      </vt:variant>
      <vt:variant>
        <vt:lpwstr/>
      </vt:variant>
      <vt:variant>
        <vt:lpwstr>_Toc365961968</vt:lpwstr>
      </vt:variant>
      <vt:variant>
        <vt:i4>2031673</vt:i4>
      </vt:variant>
      <vt:variant>
        <vt:i4>20</vt:i4>
      </vt:variant>
      <vt:variant>
        <vt:i4>0</vt:i4>
      </vt:variant>
      <vt:variant>
        <vt:i4>5</vt:i4>
      </vt:variant>
      <vt:variant>
        <vt:lpwstr/>
      </vt:variant>
      <vt:variant>
        <vt:lpwstr>_Toc365961967</vt:lpwstr>
      </vt:variant>
      <vt:variant>
        <vt:i4>2031673</vt:i4>
      </vt:variant>
      <vt:variant>
        <vt:i4>14</vt:i4>
      </vt:variant>
      <vt:variant>
        <vt:i4>0</vt:i4>
      </vt:variant>
      <vt:variant>
        <vt:i4>5</vt:i4>
      </vt:variant>
      <vt:variant>
        <vt:lpwstr/>
      </vt:variant>
      <vt:variant>
        <vt:lpwstr>_Toc365961966</vt:lpwstr>
      </vt:variant>
      <vt:variant>
        <vt:i4>2031673</vt:i4>
      </vt:variant>
      <vt:variant>
        <vt:i4>8</vt:i4>
      </vt:variant>
      <vt:variant>
        <vt:i4>0</vt:i4>
      </vt:variant>
      <vt:variant>
        <vt:i4>5</vt:i4>
      </vt:variant>
      <vt:variant>
        <vt:lpwstr/>
      </vt:variant>
      <vt:variant>
        <vt:lpwstr>_Toc365961965</vt:lpwstr>
      </vt:variant>
      <vt:variant>
        <vt:i4>2031673</vt:i4>
      </vt:variant>
      <vt:variant>
        <vt:i4>2</vt:i4>
      </vt:variant>
      <vt:variant>
        <vt:i4>0</vt:i4>
      </vt:variant>
      <vt:variant>
        <vt:i4>5</vt:i4>
      </vt:variant>
      <vt:variant>
        <vt:lpwstr/>
      </vt:variant>
      <vt:variant>
        <vt:lpwstr>_Toc365961964</vt:lpwstr>
      </vt:variant>
      <vt:variant>
        <vt:i4>5439528</vt:i4>
      </vt:variant>
      <vt:variant>
        <vt:i4>3</vt:i4>
      </vt:variant>
      <vt:variant>
        <vt:i4>0</vt:i4>
      </vt:variant>
      <vt:variant>
        <vt:i4>5</vt:i4>
      </vt:variant>
      <vt:variant>
        <vt:lpwstr>mailto:mr.techdocs@tmr.qld.gov.au</vt:lpwstr>
      </vt:variant>
      <vt:variant>
        <vt:lpwstr/>
      </vt:variant>
      <vt:variant>
        <vt:i4>2752572</vt:i4>
      </vt:variant>
      <vt:variant>
        <vt:i4>0</vt:i4>
      </vt:variant>
      <vt:variant>
        <vt:i4>0</vt:i4>
      </vt:variant>
      <vt:variant>
        <vt:i4>5</vt:i4>
      </vt:variant>
      <vt:variant>
        <vt:lpwstr>http://creativecommons.org/licenses/by/3.0/au/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QRSTUV Guide to SSA</dc:title>
  <dc:subject>SSA Report Template</dc:subject>
  <dc:creator>Department of Transport and Main Roads</dc:creator>
  <cp:keywords>SSA, example, report, template,</cp:keywords>
  <dc:description/>
  <cp:lastModifiedBy>Lucas F Tong</cp:lastModifiedBy>
  <cp:revision>48</cp:revision>
  <cp:lastPrinted>2013-06-20T03:17:00Z</cp:lastPrinted>
  <dcterms:created xsi:type="dcterms:W3CDTF">2021-01-21T03:22:00Z</dcterms:created>
  <dcterms:modified xsi:type="dcterms:W3CDTF">2024-08-27T23:07:00Z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er">
    <vt:lpwstr>Tier Two</vt:lpwstr>
  </property>
  <property fmtid="{D5CDD505-2E9C-101B-9397-08002B2CF9AE}" pid="3" name="Category">
    <vt:lpwstr>Publications and reports</vt:lpwstr>
  </property>
  <property fmtid="{D5CDD505-2E9C-101B-9397-08002B2CF9AE}" pid="4" name="Thumbnail">
    <vt:lpwstr/>
  </property>
  <property fmtid="{D5CDD505-2E9C-101B-9397-08002B2CF9AE}" pid="5" name="Project">
    <vt:lpwstr>5</vt:lpwstr>
  </property>
  <property fmtid="{D5CDD505-2E9C-101B-9397-08002B2CF9AE}" pid="6" name="Order">
    <vt:r8>7800</vt:r8>
  </property>
  <property fmtid="{D5CDD505-2E9C-101B-9397-08002B2CF9AE}" pid="7" name="Description0">
    <vt:lpwstr>Template for authors writing technical publications.</vt:lpwstr>
  </property>
  <property fmtid="{D5CDD505-2E9C-101B-9397-08002B2CF9AE}" pid="8" name="xd_Signature">
    <vt:bool>false</vt:bool>
  </property>
  <property fmtid="{D5CDD505-2E9C-101B-9397-08002B2CF9AE}" pid="9" name="xd_ProgID">
    <vt:lpwstr/>
  </property>
  <property fmtid="{D5CDD505-2E9C-101B-9397-08002B2CF9AE}" pid="10" name="Document type">
    <vt:lpwstr>15</vt:lpwstr>
  </property>
  <property fmtid="{D5CDD505-2E9C-101B-9397-08002B2CF9AE}" pid="11" name="ContentTypeId">
    <vt:lpwstr>0x01010059196821DEF2654CA461F8F68C5FAE19</vt:lpwstr>
  </property>
  <property fmtid="{D5CDD505-2E9C-101B-9397-08002B2CF9AE}" pid="12" name="Directorate">
    <vt:lpwstr>22</vt:lpwstr>
  </property>
  <property fmtid="{D5CDD505-2E9C-101B-9397-08002B2CF9AE}" pid="13" name="TemplateUrl">
    <vt:lpwstr/>
  </property>
  <property fmtid="{D5CDD505-2E9C-101B-9397-08002B2CF9AE}" pid="14" name="_dlc_DocIdItemGuid">
    <vt:lpwstr>dda7a3a2-83f9-472c-88df-bea56fd456a7</vt:lpwstr>
  </property>
  <property fmtid="{D5CDD505-2E9C-101B-9397-08002B2CF9AE}" pid="15" name="URL">
    <vt:lpwstr/>
  </property>
</Properties>
</file>